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61" r:id="rId6"/>
    <p:sldId id="258" r:id="rId7"/>
    <p:sldId id="264" r:id="rId8"/>
    <p:sldId id="265" r:id="rId9"/>
    <p:sldId id="257" r:id="rId10"/>
    <p:sldId id="262" r:id="rId11"/>
    <p:sldId id="266" r:id="rId12"/>
    <p:sldId id="267" r:id="rId13"/>
    <p:sldId id="270" r:id="rId14"/>
    <p:sldId id="260" r:id="rId15"/>
    <p:sldId id="269" r:id="rId16"/>
    <p:sldId id="25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2BF"/>
    <a:srgbClr val="E9E7E7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11537D-5720-4046-95CA-AA16B7E232E9}" v="164" dt="2023-04-14T10:52:25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6327"/>
  </p:normalViewPr>
  <p:slideViewPr>
    <p:cSldViewPr snapToGrid="0" snapToObjects="1">
      <p:cViewPr varScale="1">
        <p:scale>
          <a:sx n="157" d="100"/>
          <a:sy n="15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sen, Silje Solbakken" userId="e544282d-8a97-489e-99fb-5b727301b9f9" providerId="ADAL" clId="{811DE873-4A23-4639-BB89-790A1F20A51A}"/>
    <pc:docChg chg="custSel addSld modSld">
      <pc:chgData name="Johansen, Silje Solbakken" userId="e544282d-8a97-489e-99fb-5b727301b9f9" providerId="ADAL" clId="{811DE873-4A23-4639-BB89-790A1F20A51A}" dt="2023-04-03T12:45:10.142" v="24" actId="6549"/>
      <pc:docMkLst>
        <pc:docMk/>
      </pc:docMkLst>
      <pc:sldChg chg="modSp add mod">
        <pc:chgData name="Johansen, Silje Solbakken" userId="e544282d-8a97-489e-99fb-5b727301b9f9" providerId="ADAL" clId="{811DE873-4A23-4639-BB89-790A1F20A51A}" dt="2023-04-03T12:45:10.142" v="24" actId="6549"/>
        <pc:sldMkLst>
          <pc:docMk/>
          <pc:sldMk cId="3418019884" sldId="268"/>
        </pc:sldMkLst>
        <pc:spChg chg="mod">
          <ac:chgData name="Johansen, Silje Solbakken" userId="e544282d-8a97-489e-99fb-5b727301b9f9" providerId="ADAL" clId="{811DE873-4A23-4639-BB89-790A1F20A51A}" dt="2023-04-03T12:45:10.142" v="24" actId="6549"/>
          <ac:spMkLst>
            <pc:docMk/>
            <pc:sldMk cId="3418019884" sldId="268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811DE873-4A23-4639-BB89-790A1F20A51A}" dt="2023-04-03T12:44:48.772" v="7" actId="20577"/>
          <ac:spMkLst>
            <pc:docMk/>
            <pc:sldMk cId="3418019884" sldId="268"/>
            <ac:spMk id="13" creationId="{F844FA7A-55C2-F36D-80A1-4BCAC7611EFA}"/>
          </ac:spMkLst>
        </pc:spChg>
      </pc:sldChg>
    </pc:docChg>
  </pc:docChgLst>
  <pc:docChgLst>
    <pc:chgData name="Johansen, Silje Solbakken" userId="e544282d-8a97-489e-99fb-5b727301b9f9" providerId="ADAL" clId="{8DB046A0-B679-4F12-860F-DE213F4A5D74}"/>
    <pc:docChg chg="custSel addSld delSld modSld sldOrd">
      <pc:chgData name="Johansen, Silje Solbakken" userId="e544282d-8a97-489e-99fb-5b727301b9f9" providerId="ADAL" clId="{8DB046A0-B679-4F12-860F-DE213F4A5D74}" dt="2023-03-07T11:34:08.205" v="1049" actId="20577"/>
      <pc:docMkLst>
        <pc:docMk/>
      </pc:docMkLst>
      <pc:sldChg chg="modSp mod">
        <pc:chgData name="Johansen, Silje Solbakken" userId="e544282d-8a97-489e-99fb-5b727301b9f9" providerId="ADAL" clId="{8DB046A0-B679-4F12-860F-DE213F4A5D74}" dt="2023-03-02T11:09:45.317" v="244" actId="20577"/>
        <pc:sldMkLst>
          <pc:docMk/>
          <pc:sldMk cId="464400226" sldId="258"/>
        </pc:sldMkLst>
        <pc:spChg chg="mod">
          <ac:chgData name="Johansen, Silje Solbakken" userId="e544282d-8a97-489e-99fb-5b727301b9f9" providerId="ADAL" clId="{8DB046A0-B679-4F12-860F-DE213F4A5D74}" dt="2023-03-02T11:09:45.317" v="244" actId="20577"/>
          <ac:spMkLst>
            <pc:docMk/>
            <pc:sldMk cId="464400226" sldId="258"/>
            <ac:spMk id="11" creationId="{2F2F55B3-3D0B-15CC-D51B-09756EA368AF}"/>
          </ac:spMkLst>
        </pc:spChg>
      </pc:sldChg>
      <pc:sldChg chg="mod modShow">
        <pc:chgData name="Johansen, Silje Solbakken" userId="e544282d-8a97-489e-99fb-5b727301b9f9" providerId="ADAL" clId="{8DB046A0-B679-4F12-860F-DE213F4A5D74}" dt="2023-03-07T11:30:44.951" v="374" actId="729"/>
        <pc:sldMkLst>
          <pc:docMk/>
          <pc:sldMk cId="3953999091" sldId="262"/>
        </pc:sldMkLst>
      </pc:sldChg>
      <pc:sldChg chg="del">
        <pc:chgData name="Johansen, Silje Solbakken" userId="e544282d-8a97-489e-99fb-5b727301b9f9" providerId="ADAL" clId="{8DB046A0-B679-4F12-860F-DE213F4A5D74}" dt="2023-03-02T11:01:24.404" v="0" actId="47"/>
        <pc:sldMkLst>
          <pc:docMk/>
          <pc:sldMk cId="1117517574" sldId="263"/>
        </pc:sldMkLst>
      </pc:sldChg>
      <pc:sldChg chg="modSp mod ord">
        <pc:chgData name="Johansen, Silje Solbakken" userId="e544282d-8a97-489e-99fb-5b727301b9f9" providerId="ADAL" clId="{8DB046A0-B679-4F12-860F-DE213F4A5D74}" dt="2023-03-02T11:11:37.720" v="373" actId="20577"/>
        <pc:sldMkLst>
          <pc:docMk/>
          <pc:sldMk cId="2894542696" sldId="265"/>
        </pc:sldMkLst>
        <pc:spChg chg="mod">
          <ac:chgData name="Johansen, Silje Solbakken" userId="e544282d-8a97-489e-99fb-5b727301b9f9" providerId="ADAL" clId="{8DB046A0-B679-4F12-860F-DE213F4A5D74}" dt="2023-03-02T11:11:37.720" v="373" actId="20577"/>
          <ac:spMkLst>
            <pc:docMk/>
            <pc:sldMk cId="2894542696" sldId="265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8DB046A0-B679-4F12-860F-DE213F4A5D74}" dt="2023-03-02T11:11:05.129" v="307" actId="20577"/>
          <ac:spMkLst>
            <pc:docMk/>
            <pc:sldMk cId="2894542696" sldId="265"/>
            <ac:spMk id="13" creationId="{F844FA7A-55C2-F36D-80A1-4BCAC7611EFA}"/>
          </ac:spMkLst>
        </pc:spChg>
      </pc:sldChg>
      <pc:sldChg chg="mod modShow">
        <pc:chgData name="Johansen, Silje Solbakken" userId="e544282d-8a97-489e-99fb-5b727301b9f9" providerId="ADAL" clId="{8DB046A0-B679-4F12-860F-DE213F4A5D74}" dt="2023-03-07T11:30:49.798" v="375" actId="729"/>
        <pc:sldMkLst>
          <pc:docMk/>
          <pc:sldMk cId="1761920477" sldId="266"/>
        </pc:sldMkLst>
      </pc:sldChg>
      <pc:sldChg chg="modSp add mod ord">
        <pc:chgData name="Johansen, Silje Solbakken" userId="e544282d-8a97-489e-99fb-5b727301b9f9" providerId="ADAL" clId="{8DB046A0-B679-4F12-860F-DE213F4A5D74}" dt="2023-03-07T11:34:08.205" v="1049" actId="20577"/>
        <pc:sldMkLst>
          <pc:docMk/>
          <pc:sldMk cId="2055499439" sldId="267"/>
        </pc:sldMkLst>
        <pc:spChg chg="mod">
          <ac:chgData name="Johansen, Silje Solbakken" userId="e544282d-8a97-489e-99fb-5b727301b9f9" providerId="ADAL" clId="{8DB046A0-B679-4F12-860F-DE213F4A5D74}" dt="2023-03-07T11:34:08.205" v="1049" actId="20577"/>
          <ac:spMkLst>
            <pc:docMk/>
            <pc:sldMk cId="2055499439" sldId="267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8DB046A0-B679-4F12-860F-DE213F4A5D74}" dt="2023-03-07T11:31:14.681" v="403" actId="14100"/>
          <ac:spMkLst>
            <pc:docMk/>
            <pc:sldMk cId="2055499439" sldId="267"/>
            <ac:spMk id="13" creationId="{F844FA7A-55C2-F36D-80A1-4BCAC7611EFA}"/>
          </ac:spMkLst>
        </pc:spChg>
      </pc:sldChg>
    </pc:docChg>
  </pc:docChgLst>
  <pc:docChgLst>
    <pc:chgData name="Johansen, Silje Solbakken" userId="e544282d-8a97-489e-99fb-5b727301b9f9" providerId="ADAL" clId="{C5FC649E-5E6E-4B5F-A55D-E1ED679C5681}"/>
    <pc:docChg chg="undo custSel addSld modSld sldOrd">
      <pc:chgData name="Johansen, Silje Solbakken" userId="e544282d-8a97-489e-99fb-5b727301b9f9" providerId="ADAL" clId="{C5FC649E-5E6E-4B5F-A55D-E1ED679C5681}" dt="2022-11-07T14:17:59.239" v="569" actId="6549"/>
      <pc:docMkLst>
        <pc:docMk/>
      </pc:docMkLst>
      <pc:sldChg chg="modSp mod ord">
        <pc:chgData name="Johansen, Silje Solbakken" userId="e544282d-8a97-489e-99fb-5b727301b9f9" providerId="ADAL" clId="{C5FC649E-5E6E-4B5F-A55D-E1ED679C5681}" dt="2022-11-04T11:37:53.502" v="50" actId="2711"/>
        <pc:sldMkLst>
          <pc:docMk/>
          <pc:sldMk cId="500582401" sldId="256"/>
        </pc:sldMkLst>
        <pc:spChg chg="mod">
          <ac:chgData name="Johansen, Silje Solbakken" userId="e544282d-8a97-489e-99fb-5b727301b9f9" providerId="ADAL" clId="{C5FC649E-5E6E-4B5F-A55D-E1ED679C5681}" dt="2022-11-04T11:37:44.093" v="49" actId="2711"/>
          <ac:spMkLst>
            <pc:docMk/>
            <pc:sldMk cId="500582401" sldId="256"/>
            <ac:spMk id="4" creationId="{D8B3E3D1-A64F-6C49-A65E-78234E99BA50}"/>
          </ac:spMkLst>
        </pc:spChg>
        <pc:spChg chg="mod">
          <ac:chgData name="Johansen, Silje Solbakken" userId="e544282d-8a97-489e-99fb-5b727301b9f9" providerId="ADAL" clId="{C5FC649E-5E6E-4B5F-A55D-E1ED679C5681}" dt="2022-11-04T11:37:53.502" v="50" actId="2711"/>
          <ac:spMkLst>
            <pc:docMk/>
            <pc:sldMk cId="500582401" sldId="256"/>
            <ac:spMk id="5" creationId="{972C9742-7508-1E46-970C-66D5DB19D6F4}"/>
          </ac:spMkLst>
        </pc:spChg>
      </pc:sldChg>
      <pc:sldChg chg="modSp mod">
        <pc:chgData name="Johansen, Silje Solbakken" userId="e544282d-8a97-489e-99fb-5b727301b9f9" providerId="ADAL" clId="{C5FC649E-5E6E-4B5F-A55D-E1ED679C5681}" dt="2022-11-04T11:40:17.553" v="100" actId="20577"/>
        <pc:sldMkLst>
          <pc:docMk/>
          <pc:sldMk cId="3692083753" sldId="257"/>
        </pc:sldMkLst>
        <pc:spChg chg="mod">
          <ac:chgData name="Johansen, Silje Solbakken" userId="e544282d-8a97-489e-99fb-5b727301b9f9" providerId="ADAL" clId="{C5FC649E-5E6E-4B5F-A55D-E1ED679C5681}" dt="2022-11-04T11:40:17.553" v="100" actId="20577"/>
          <ac:spMkLst>
            <pc:docMk/>
            <pc:sldMk cId="3692083753" sldId="257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C5FC649E-5E6E-4B5F-A55D-E1ED679C5681}" dt="2022-11-04T11:39:11.011" v="72" actId="2711"/>
          <ac:spMkLst>
            <pc:docMk/>
            <pc:sldMk cId="3692083753" sldId="257"/>
            <ac:spMk id="13" creationId="{F844FA7A-55C2-F36D-80A1-4BCAC7611EFA}"/>
          </ac:spMkLst>
        </pc:spChg>
      </pc:sldChg>
      <pc:sldChg chg="modSp mod">
        <pc:chgData name="Johansen, Silje Solbakken" userId="e544282d-8a97-489e-99fb-5b727301b9f9" providerId="ADAL" clId="{C5FC649E-5E6E-4B5F-A55D-E1ED679C5681}" dt="2022-11-04T11:38:39.124" v="67" actId="2711"/>
        <pc:sldMkLst>
          <pc:docMk/>
          <pc:sldMk cId="464400226" sldId="258"/>
        </pc:sldMkLst>
        <pc:spChg chg="mod">
          <ac:chgData name="Johansen, Silje Solbakken" userId="e544282d-8a97-489e-99fb-5b727301b9f9" providerId="ADAL" clId="{C5FC649E-5E6E-4B5F-A55D-E1ED679C5681}" dt="2022-11-04T11:38:39.124" v="67" actId="2711"/>
          <ac:spMkLst>
            <pc:docMk/>
            <pc:sldMk cId="464400226" sldId="258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C5FC649E-5E6E-4B5F-A55D-E1ED679C5681}" dt="2022-11-04T11:38:31.523" v="66" actId="6549"/>
          <ac:spMkLst>
            <pc:docMk/>
            <pc:sldMk cId="464400226" sldId="258"/>
            <ac:spMk id="13" creationId="{F844FA7A-55C2-F36D-80A1-4BCAC7611EFA}"/>
          </ac:spMkLst>
        </pc:spChg>
      </pc:sldChg>
      <pc:sldChg chg="modSp mod">
        <pc:chgData name="Johansen, Silje Solbakken" userId="e544282d-8a97-489e-99fb-5b727301b9f9" providerId="ADAL" clId="{C5FC649E-5E6E-4B5F-A55D-E1ED679C5681}" dt="2022-11-04T11:39:51.970" v="75" actId="20577"/>
        <pc:sldMkLst>
          <pc:docMk/>
          <pc:sldMk cId="3600840210" sldId="259"/>
        </pc:sldMkLst>
        <pc:spChg chg="mod">
          <ac:chgData name="Johansen, Silje Solbakken" userId="e544282d-8a97-489e-99fb-5b727301b9f9" providerId="ADAL" clId="{C5FC649E-5E6E-4B5F-A55D-E1ED679C5681}" dt="2022-11-04T11:39:51.970" v="75" actId="20577"/>
          <ac:spMkLst>
            <pc:docMk/>
            <pc:sldMk cId="3600840210" sldId="259"/>
            <ac:spMk id="2" creationId="{B85F7BA5-FA0A-B6EE-3317-1235584C33FE}"/>
          </ac:spMkLst>
        </pc:spChg>
      </pc:sldChg>
      <pc:sldChg chg="modSp mod">
        <pc:chgData name="Johansen, Silje Solbakken" userId="e544282d-8a97-489e-99fb-5b727301b9f9" providerId="ADAL" clId="{C5FC649E-5E6E-4B5F-A55D-E1ED679C5681}" dt="2022-11-04T11:38:13.658" v="52" actId="2711"/>
        <pc:sldMkLst>
          <pc:docMk/>
          <pc:sldMk cId="3769342449" sldId="261"/>
        </pc:sldMkLst>
        <pc:spChg chg="mod">
          <ac:chgData name="Johansen, Silje Solbakken" userId="e544282d-8a97-489e-99fb-5b727301b9f9" providerId="ADAL" clId="{C5FC649E-5E6E-4B5F-A55D-E1ED679C5681}" dt="2022-11-04T11:38:04.631" v="51" actId="2711"/>
          <ac:spMkLst>
            <pc:docMk/>
            <pc:sldMk cId="3769342449" sldId="261"/>
            <ac:spMk id="7" creationId="{82F94D04-73AF-D355-A147-6DF372FF3126}"/>
          </ac:spMkLst>
        </pc:spChg>
        <pc:spChg chg="mod">
          <ac:chgData name="Johansen, Silje Solbakken" userId="e544282d-8a97-489e-99fb-5b727301b9f9" providerId="ADAL" clId="{C5FC649E-5E6E-4B5F-A55D-E1ED679C5681}" dt="2022-11-04T11:38:13.658" v="52" actId="2711"/>
          <ac:spMkLst>
            <pc:docMk/>
            <pc:sldMk cId="3769342449" sldId="261"/>
            <ac:spMk id="8" creationId="{D6B93BE1-31FE-B1FB-4DE4-527621C7D525}"/>
          </ac:spMkLst>
        </pc:spChg>
      </pc:sldChg>
      <pc:sldChg chg="modSp mod">
        <pc:chgData name="Johansen, Silje Solbakken" userId="e544282d-8a97-489e-99fb-5b727301b9f9" providerId="ADAL" clId="{C5FC649E-5E6E-4B5F-A55D-E1ED679C5681}" dt="2022-11-04T11:46:18.852" v="126" actId="5793"/>
        <pc:sldMkLst>
          <pc:docMk/>
          <pc:sldMk cId="3953999091" sldId="262"/>
        </pc:sldMkLst>
        <pc:spChg chg="mod">
          <ac:chgData name="Johansen, Silje Solbakken" userId="e544282d-8a97-489e-99fb-5b727301b9f9" providerId="ADAL" clId="{C5FC649E-5E6E-4B5F-A55D-E1ED679C5681}" dt="2022-11-04T11:38:55.517" v="68" actId="2711"/>
          <ac:spMkLst>
            <pc:docMk/>
            <pc:sldMk cId="3953999091" sldId="262"/>
            <ac:spMk id="9" creationId="{35C12B08-2766-F9B7-858E-5C4A39456107}"/>
          </ac:spMkLst>
        </pc:spChg>
        <pc:spChg chg="mod">
          <ac:chgData name="Johansen, Silje Solbakken" userId="e544282d-8a97-489e-99fb-5b727301b9f9" providerId="ADAL" clId="{C5FC649E-5E6E-4B5F-A55D-E1ED679C5681}" dt="2022-11-04T11:46:18.852" v="126" actId="5793"/>
          <ac:spMkLst>
            <pc:docMk/>
            <pc:sldMk cId="3953999091" sldId="262"/>
            <ac:spMk id="11" creationId="{2F2F55B3-3D0B-15CC-D51B-09756EA368AF}"/>
          </ac:spMkLst>
        </pc:spChg>
      </pc:sldChg>
      <pc:sldChg chg="modSp add mod">
        <pc:chgData name="Johansen, Silje Solbakken" userId="e544282d-8a97-489e-99fb-5b727301b9f9" providerId="ADAL" clId="{C5FC649E-5E6E-4B5F-A55D-E1ED679C5681}" dt="2022-11-07T14:17:59.239" v="569" actId="6549"/>
        <pc:sldMkLst>
          <pc:docMk/>
          <pc:sldMk cId="1117517574" sldId="263"/>
        </pc:sldMkLst>
        <pc:spChg chg="mod">
          <ac:chgData name="Johansen, Silje Solbakken" userId="e544282d-8a97-489e-99fb-5b727301b9f9" providerId="ADAL" clId="{C5FC649E-5E6E-4B5F-A55D-E1ED679C5681}" dt="2022-11-07T14:17:59.239" v="569" actId="6549"/>
          <ac:spMkLst>
            <pc:docMk/>
            <pc:sldMk cId="1117517574" sldId="263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C5FC649E-5E6E-4B5F-A55D-E1ED679C5681}" dt="2022-11-07T14:16:21.609" v="133" actId="20577"/>
          <ac:spMkLst>
            <pc:docMk/>
            <pc:sldMk cId="1117517574" sldId="263"/>
            <ac:spMk id="13" creationId="{F844FA7A-55C2-F36D-80A1-4BCAC7611EFA}"/>
          </ac:spMkLst>
        </pc:spChg>
      </pc:sldChg>
    </pc:docChg>
  </pc:docChgLst>
  <pc:docChgLst>
    <pc:chgData name="Johansen, Silje Solbakken" userId="e544282d-8a97-489e-99fb-5b727301b9f9" providerId="ADAL" clId="{EE854163-D65D-4FA6-AF89-211A44A1092B}"/>
    <pc:docChg chg="undo custSel addSld delSld modSld sldOrd">
      <pc:chgData name="Johansen, Silje Solbakken" userId="e544282d-8a97-489e-99fb-5b727301b9f9" providerId="ADAL" clId="{EE854163-D65D-4FA6-AF89-211A44A1092B}" dt="2023-01-24T08:14:06.255" v="3960" actId="255"/>
      <pc:docMkLst>
        <pc:docMk/>
      </pc:docMkLst>
      <pc:sldChg chg="modSp">
        <pc:chgData name="Johansen, Silje Solbakken" userId="e544282d-8a97-489e-99fb-5b727301b9f9" providerId="ADAL" clId="{EE854163-D65D-4FA6-AF89-211A44A1092B}" dt="2023-01-17T10:39:42.082" v="958"/>
        <pc:sldMkLst>
          <pc:docMk/>
          <pc:sldMk cId="500582401" sldId="256"/>
        </pc:sldMkLst>
        <pc:picChg chg="mod">
          <ac:chgData name="Johansen, Silje Solbakken" userId="e544282d-8a97-489e-99fb-5b727301b9f9" providerId="ADAL" clId="{EE854163-D65D-4FA6-AF89-211A44A1092B}" dt="2023-01-17T10:39:42.082" v="958"/>
          <ac:picMkLst>
            <pc:docMk/>
            <pc:sldMk cId="500582401" sldId="256"/>
            <ac:picMk id="3" creationId="{6EC360A4-D0A4-D05E-E904-3FE1DE6CE05D}"/>
          </ac:picMkLst>
        </pc:picChg>
      </pc:sldChg>
      <pc:sldChg chg="modSp mod ord">
        <pc:chgData name="Johansen, Silje Solbakken" userId="e544282d-8a97-489e-99fb-5b727301b9f9" providerId="ADAL" clId="{EE854163-D65D-4FA6-AF89-211A44A1092B}" dt="2023-01-24T08:10:44.450" v="3909" actId="27636"/>
        <pc:sldMkLst>
          <pc:docMk/>
          <pc:sldMk cId="3692083753" sldId="257"/>
        </pc:sldMkLst>
        <pc:spChg chg="mod">
          <ac:chgData name="Johansen, Silje Solbakken" userId="e544282d-8a97-489e-99fb-5b727301b9f9" providerId="ADAL" clId="{EE854163-D65D-4FA6-AF89-211A44A1092B}" dt="2023-01-24T08:10:44.450" v="3909" actId="27636"/>
          <ac:spMkLst>
            <pc:docMk/>
            <pc:sldMk cId="3692083753" sldId="257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EE854163-D65D-4FA6-AF89-211A44A1092B}" dt="2023-01-23T10:48:12.249" v="1405" actId="6549"/>
          <ac:spMkLst>
            <pc:docMk/>
            <pc:sldMk cId="3692083753" sldId="257"/>
            <ac:spMk id="13" creationId="{F844FA7A-55C2-F36D-80A1-4BCAC7611EFA}"/>
          </ac:spMkLst>
        </pc:spChg>
        <pc:picChg chg="mod">
          <ac:chgData name="Johansen, Silje Solbakken" userId="e544282d-8a97-489e-99fb-5b727301b9f9" providerId="ADAL" clId="{EE854163-D65D-4FA6-AF89-211A44A1092B}" dt="2023-01-17T10:40:29.025" v="961"/>
          <ac:picMkLst>
            <pc:docMk/>
            <pc:sldMk cId="3692083753" sldId="257"/>
            <ac:picMk id="6" creationId="{EA0CCAB2-5F8E-74EB-EED2-8F782BAD7DC8}"/>
          </ac:picMkLst>
        </pc:picChg>
      </pc:sldChg>
      <pc:sldChg chg="modSp mod">
        <pc:chgData name="Johansen, Silje Solbakken" userId="e544282d-8a97-489e-99fb-5b727301b9f9" providerId="ADAL" clId="{EE854163-D65D-4FA6-AF89-211A44A1092B}" dt="2023-01-17T10:39:54.805" v="959"/>
        <pc:sldMkLst>
          <pc:docMk/>
          <pc:sldMk cId="464400226" sldId="258"/>
        </pc:sldMkLst>
        <pc:spChg chg="mod">
          <ac:chgData name="Johansen, Silje Solbakken" userId="e544282d-8a97-489e-99fb-5b727301b9f9" providerId="ADAL" clId="{EE854163-D65D-4FA6-AF89-211A44A1092B}" dt="2023-01-17T10:36:49.545" v="952" actId="20577"/>
          <ac:spMkLst>
            <pc:docMk/>
            <pc:sldMk cId="464400226" sldId="258"/>
            <ac:spMk id="11" creationId="{2F2F55B3-3D0B-15CC-D51B-09756EA368AF}"/>
          </ac:spMkLst>
        </pc:spChg>
        <pc:picChg chg="mod">
          <ac:chgData name="Johansen, Silje Solbakken" userId="e544282d-8a97-489e-99fb-5b727301b9f9" providerId="ADAL" clId="{EE854163-D65D-4FA6-AF89-211A44A1092B}" dt="2023-01-17T10:39:54.805" v="959"/>
          <ac:picMkLst>
            <pc:docMk/>
            <pc:sldMk cId="464400226" sldId="258"/>
            <ac:picMk id="6" creationId="{EA0CCAB2-5F8E-74EB-EED2-8F782BAD7DC8}"/>
          </ac:picMkLst>
        </pc:picChg>
      </pc:sldChg>
      <pc:sldChg chg="modSp mod">
        <pc:chgData name="Johansen, Silje Solbakken" userId="e544282d-8a97-489e-99fb-5b727301b9f9" providerId="ADAL" clId="{EE854163-D65D-4FA6-AF89-211A44A1092B}" dt="2023-01-24T08:11:50.209" v="3916" actId="20577"/>
        <pc:sldMkLst>
          <pc:docMk/>
          <pc:sldMk cId="3953999091" sldId="262"/>
        </pc:sldMkLst>
        <pc:spChg chg="mod">
          <ac:chgData name="Johansen, Silje Solbakken" userId="e544282d-8a97-489e-99fb-5b727301b9f9" providerId="ADAL" clId="{EE854163-D65D-4FA6-AF89-211A44A1092B}" dt="2023-01-23T11:15:46.983" v="3226" actId="20577"/>
          <ac:spMkLst>
            <pc:docMk/>
            <pc:sldMk cId="3953999091" sldId="262"/>
            <ac:spMk id="9" creationId="{35C12B08-2766-F9B7-858E-5C4A39456107}"/>
          </ac:spMkLst>
        </pc:spChg>
        <pc:spChg chg="mod">
          <ac:chgData name="Johansen, Silje Solbakken" userId="e544282d-8a97-489e-99fb-5b727301b9f9" providerId="ADAL" clId="{EE854163-D65D-4FA6-AF89-211A44A1092B}" dt="2023-01-24T08:11:50.209" v="3916" actId="20577"/>
          <ac:spMkLst>
            <pc:docMk/>
            <pc:sldMk cId="3953999091" sldId="262"/>
            <ac:spMk id="11" creationId="{2F2F55B3-3D0B-15CC-D51B-09756EA368AF}"/>
          </ac:spMkLst>
        </pc:spChg>
        <pc:picChg chg="mod">
          <ac:chgData name="Johansen, Silje Solbakken" userId="e544282d-8a97-489e-99fb-5b727301b9f9" providerId="ADAL" clId="{EE854163-D65D-4FA6-AF89-211A44A1092B}" dt="2023-01-17T10:39:26.232" v="957"/>
          <ac:picMkLst>
            <pc:docMk/>
            <pc:sldMk cId="3953999091" sldId="262"/>
            <ac:picMk id="6" creationId="{EA0CCAB2-5F8E-74EB-EED2-8F782BAD7DC8}"/>
          </ac:picMkLst>
        </pc:picChg>
      </pc:sldChg>
      <pc:sldChg chg="modSp mod">
        <pc:chgData name="Johansen, Silje Solbakken" userId="e544282d-8a97-489e-99fb-5b727301b9f9" providerId="ADAL" clId="{EE854163-D65D-4FA6-AF89-211A44A1092B}" dt="2023-01-20T09:09:08.712" v="1062" actId="20577"/>
        <pc:sldMkLst>
          <pc:docMk/>
          <pc:sldMk cId="1117517574" sldId="263"/>
        </pc:sldMkLst>
        <pc:spChg chg="mod">
          <ac:chgData name="Johansen, Silje Solbakken" userId="e544282d-8a97-489e-99fb-5b727301b9f9" providerId="ADAL" clId="{EE854163-D65D-4FA6-AF89-211A44A1092B}" dt="2023-01-20T09:09:08.712" v="1062" actId="20577"/>
          <ac:spMkLst>
            <pc:docMk/>
            <pc:sldMk cId="1117517574" sldId="263"/>
            <ac:spMk id="11" creationId="{2F2F55B3-3D0B-15CC-D51B-09756EA368AF}"/>
          </ac:spMkLst>
        </pc:spChg>
        <pc:picChg chg="mod">
          <ac:chgData name="Johansen, Silje Solbakken" userId="e544282d-8a97-489e-99fb-5b727301b9f9" providerId="ADAL" clId="{EE854163-D65D-4FA6-AF89-211A44A1092B}" dt="2023-01-17T10:40:35.889" v="962"/>
          <ac:picMkLst>
            <pc:docMk/>
            <pc:sldMk cId="1117517574" sldId="263"/>
            <ac:picMk id="6" creationId="{EA0CCAB2-5F8E-74EB-EED2-8F782BAD7DC8}"/>
          </ac:picMkLst>
        </pc:picChg>
      </pc:sldChg>
      <pc:sldChg chg="modSp add mod">
        <pc:chgData name="Johansen, Silje Solbakken" userId="e544282d-8a97-489e-99fb-5b727301b9f9" providerId="ADAL" clId="{EE854163-D65D-4FA6-AF89-211A44A1092B}" dt="2023-01-24T08:13:30.750" v="3959" actId="5793"/>
        <pc:sldMkLst>
          <pc:docMk/>
          <pc:sldMk cId="3142866239" sldId="264"/>
        </pc:sldMkLst>
        <pc:spChg chg="mod">
          <ac:chgData name="Johansen, Silje Solbakken" userId="e544282d-8a97-489e-99fb-5b727301b9f9" providerId="ADAL" clId="{EE854163-D65D-4FA6-AF89-211A44A1092B}" dt="2023-01-24T08:13:30.750" v="3959" actId="5793"/>
          <ac:spMkLst>
            <pc:docMk/>
            <pc:sldMk cId="3142866239" sldId="264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EE854163-D65D-4FA6-AF89-211A44A1092B}" dt="2023-01-16T12:32:04.409" v="278" actId="20577"/>
          <ac:spMkLst>
            <pc:docMk/>
            <pc:sldMk cId="3142866239" sldId="264"/>
            <ac:spMk id="13" creationId="{F844FA7A-55C2-F36D-80A1-4BCAC7611EFA}"/>
          </ac:spMkLst>
        </pc:spChg>
        <pc:picChg chg="mod">
          <ac:chgData name="Johansen, Silje Solbakken" userId="e544282d-8a97-489e-99fb-5b727301b9f9" providerId="ADAL" clId="{EE854163-D65D-4FA6-AF89-211A44A1092B}" dt="2023-01-17T10:40:02.511" v="960"/>
          <ac:picMkLst>
            <pc:docMk/>
            <pc:sldMk cId="3142866239" sldId="264"/>
            <ac:picMk id="6" creationId="{EA0CCAB2-5F8E-74EB-EED2-8F782BAD7DC8}"/>
          </ac:picMkLst>
        </pc:picChg>
      </pc:sldChg>
      <pc:sldChg chg="modSp add mod">
        <pc:chgData name="Johansen, Silje Solbakken" userId="e544282d-8a97-489e-99fb-5b727301b9f9" providerId="ADAL" clId="{EE854163-D65D-4FA6-AF89-211A44A1092B}" dt="2023-01-24T08:14:06.255" v="3960" actId="255"/>
        <pc:sldMkLst>
          <pc:docMk/>
          <pc:sldMk cId="2894542696" sldId="265"/>
        </pc:sldMkLst>
        <pc:spChg chg="mod">
          <ac:chgData name="Johansen, Silje Solbakken" userId="e544282d-8a97-489e-99fb-5b727301b9f9" providerId="ADAL" clId="{EE854163-D65D-4FA6-AF89-211A44A1092B}" dt="2023-01-24T08:14:06.255" v="3960" actId="255"/>
          <ac:spMkLst>
            <pc:docMk/>
            <pc:sldMk cId="2894542696" sldId="265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EE854163-D65D-4FA6-AF89-211A44A1092B}" dt="2023-01-23T12:58:03.047" v="3621" actId="6549"/>
          <ac:spMkLst>
            <pc:docMk/>
            <pc:sldMk cId="2894542696" sldId="265"/>
            <ac:spMk id="13" creationId="{F844FA7A-55C2-F36D-80A1-4BCAC7611EFA}"/>
          </ac:spMkLst>
        </pc:spChg>
      </pc:sldChg>
      <pc:sldChg chg="modSp add del mod">
        <pc:chgData name="Johansen, Silje Solbakken" userId="e544282d-8a97-489e-99fb-5b727301b9f9" providerId="ADAL" clId="{EE854163-D65D-4FA6-AF89-211A44A1092B}" dt="2023-01-23T10:53:25.238" v="2169" actId="47"/>
        <pc:sldMkLst>
          <pc:docMk/>
          <pc:sldMk cId="1023085093" sldId="266"/>
        </pc:sldMkLst>
        <pc:spChg chg="mod">
          <ac:chgData name="Johansen, Silje Solbakken" userId="e544282d-8a97-489e-99fb-5b727301b9f9" providerId="ADAL" clId="{EE854163-D65D-4FA6-AF89-211A44A1092B}" dt="2023-01-20T10:00:52.736" v="1379" actId="20577"/>
          <ac:spMkLst>
            <pc:docMk/>
            <pc:sldMk cId="1023085093" sldId="266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EE854163-D65D-4FA6-AF89-211A44A1092B}" dt="2023-01-20T10:00:39.047" v="1361" actId="6549"/>
          <ac:spMkLst>
            <pc:docMk/>
            <pc:sldMk cId="1023085093" sldId="266"/>
            <ac:spMk id="13" creationId="{F844FA7A-55C2-F36D-80A1-4BCAC7611EFA}"/>
          </ac:spMkLst>
        </pc:spChg>
      </pc:sldChg>
      <pc:sldChg chg="modSp add mod">
        <pc:chgData name="Johansen, Silje Solbakken" userId="e544282d-8a97-489e-99fb-5b727301b9f9" providerId="ADAL" clId="{EE854163-D65D-4FA6-AF89-211A44A1092B}" dt="2023-01-24T08:12:50.268" v="3950" actId="27636"/>
        <pc:sldMkLst>
          <pc:docMk/>
          <pc:sldMk cId="1761920477" sldId="266"/>
        </pc:sldMkLst>
        <pc:spChg chg="mod">
          <ac:chgData name="Johansen, Silje Solbakken" userId="e544282d-8a97-489e-99fb-5b727301b9f9" providerId="ADAL" clId="{EE854163-D65D-4FA6-AF89-211A44A1092B}" dt="2023-01-23T13:11:59.096" v="3903" actId="20577"/>
          <ac:spMkLst>
            <pc:docMk/>
            <pc:sldMk cId="1761920477" sldId="266"/>
            <ac:spMk id="9" creationId="{35C12B08-2766-F9B7-858E-5C4A39456107}"/>
          </ac:spMkLst>
        </pc:spChg>
        <pc:spChg chg="mod">
          <ac:chgData name="Johansen, Silje Solbakken" userId="e544282d-8a97-489e-99fb-5b727301b9f9" providerId="ADAL" clId="{EE854163-D65D-4FA6-AF89-211A44A1092B}" dt="2023-01-24T08:12:50.268" v="3950" actId="27636"/>
          <ac:spMkLst>
            <pc:docMk/>
            <pc:sldMk cId="1761920477" sldId="266"/>
            <ac:spMk id="11" creationId="{2F2F55B3-3D0B-15CC-D51B-09756EA368AF}"/>
          </ac:spMkLst>
        </pc:spChg>
      </pc:sldChg>
    </pc:docChg>
  </pc:docChgLst>
  <pc:docChgLst>
    <pc:chgData name="Johansen, Silje Solbakken" userId="e544282d-8a97-489e-99fb-5b727301b9f9" providerId="ADAL" clId="{E011537D-5720-4046-95CA-AA16B7E232E9}"/>
    <pc:docChg chg="undo custSel addSld delSld modSld">
      <pc:chgData name="Johansen, Silje Solbakken" userId="e544282d-8a97-489e-99fb-5b727301b9f9" providerId="ADAL" clId="{E011537D-5720-4046-95CA-AA16B7E232E9}" dt="2023-04-14T10:53:15.118" v="445" actId="20577"/>
      <pc:docMkLst>
        <pc:docMk/>
      </pc:docMkLst>
      <pc:sldChg chg="modSp mod">
        <pc:chgData name="Johansen, Silje Solbakken" userId="e544282d-8a97-489e-99fb-5b727301b9f9" providerId="ADAL" clId="{E011537D-5720-4046-95CA-AA16B7E232E9}" dt="2023-04-12T08:38:55.326" v="262"/>
        <pc:sldMkLst>
          <pc:docMk/>
          <pc:sldMk cId="3692083753" sldId="257"/>
        </pc:sldMkLst>
        <pc:spChg chg="mod">
          <ac:chgData name="Johansen, Silje Solbakken" userId="e544282d-8a97-489e-99fb-5b727301b9f9" providerId="ADAL" clId="{E011537D-5720-4046-95CA-AA16B7E232E9}" dt="2023-04-12T08:38:55.326" v="262"/>
          <ac:spMkLst>
            <pc:docMk/>
            <pc:sldMk cId="3692083753" sldId="257"/>
            <ac:spMk id="11" creationId="{2F2F55B3-3D0B-15CC-D51B-09756EA368AF}"/>
          </ac:spMkLst>
        </pc:spChg>
      </pc:sldChg>
      <pc:sldChg chg="modSp mod">
        <pc:chgData name="Johansen, Silje Solbakken" userId="e544282d-8a97-489e-99fb-5b727301b9f9" providerId="ADAL" clId="{E011537D-5720-4046-95CA-AA16B7E232E9}" dt="2023-04-12T08:30:51.610" v="244" actId="20577"/>
        <pc:sldMkLst>
          <pc:docMk/>
          <pc:sldMk cId="464400226" sldId="258"/>
        </pc:sldMkLst>
        <pc:spChg chg="mod">
          <ac:chgData name="Johansen, Silje Solbakken" userId="e544282d-8a97-489e-99fb-5b727301b9f9" providerId="ADAL" clId="{E011537D-5720-4046-95CA-AA16B7E232E9}" dt="2023-04-12T08:30:51.610" v="244" actId="20577"/>
          <ac:spMkLst>
            <pc:docMk/>
            <pc:sldMk cId="464400226" sldId="258"/>
            <ac:spMk id="11" creationId="{2F2F55B3-3D0B-15CC-D51B-09756EA368AF}"/>
          </ac:spMkLst>
        </pc:spChg>
      </pc:sldChg>
      <pc:sldChg chg="modSp add mod">
        <pc:chgData name="Johansen, Silje Solbakken" userId="e544282d-8a97-489e-99fb-5b727301b9f9" providerId="ADAL" clId="{E011537D-5720-4046-95CA-AA16B7E232E9}" dt="2023-04-13T06:56:18.753" v="376" actId="255"/>
        <pc:sldMkLst>
          <pc:docMk/>
          <pc:sldMk cId="3147741497" sldId="260"/>
        </pc:sldMkLst>
        <pc:spChg chg="mod">
          <ac:chgData name="Johansen, Silje Solbakken" userId="e544282d-8a97-489e-99fb-5b727301b9f9" providerId="ADAL" clId="{E011537D-5720-4046-95CA-AA16B7E232E9}" dt="2023-04-13T06:56:18.753" v="376" actId="255"/>
          <ac:spMkLst>
            <pc:docMk/>
            <pc:sldMk cId="3147741497" sldId="260"/>
            <ac:spMk id="19" creationId="{9AC2459B-433B-8CBE-C2C3-F502F7121DCD}"/>
          </ac:spMkLst>
        </pc:spChg>
        <pc:spChg chg="mod">
          <ac:chgData name="Johansen, Silje Solbakken" userId="e544282d-8a97-489e-99fb-5b727301b9f9" providerId="ADAL" clId="{E011537D-5720-4046-95CA-AA16B7E232E9}" dt="2023-04-13T06:54:48.662" v="355" actId="255"/>
          <ac:spMkLst>
            <pc:docMk/>
            <pc:sldMk cId="3147741497" sldId="260"/>
            <ac:spMk id="24" creationId="{F5A0210C-571D-8DCA-5093-93EB73C79E4F}"/>
          </ac:spMkLst>
        </pc:spChg>
      </pc:sldChg>
      <pc:sldChg chg="mod modShow">
        <pc:chgData name="Johansen, Silje Solbakken" userId="e544282d-8a97-489e-99fb-5b727301b9f9" providerId="ADAL" clId="{E011537D-5720-4046-95CA-AA16B7E232E9}" dt="2023-04-12T08:39:22.788" v="263" actId="729"/>
        <pc:sldMkLst>
          <pc:docMk/>
          <pc:sldMk cId="3953999091" sldId="262"/>
        </pc:sldMkLst>
      </pc:sldChg>
      <pc:sldChg chg="modSp mod">
        <pc:chgData name="Johansen, Silje Solbakken" userId="e544282d-8a97-489e-99fb-5b727301b9f9" providerId="ADAL" clId="{E011537D-5720-4046-95CA-AA16B7E232E9}" dt="2023-04-12T08:32:22.233" v="247" actId="20577"/>
        <pc:sldMkLst>
          <pc:docMk/>
          <pc:sldMk cId="3142866239" sldId="264"/>
        </pc:sldMkLst>
        <pc:spChg chg="mod">
          <ac:chgData name="Johansen, Silje Solbakken" userId="e544282d-8a97-489e-99fb-5b727301b9f9" providerId="ADAL" clId="{E011537D-5720-4046-95CA-AA16B7E232E9}" dt="2023-04-12T08:32:22.233" v="247" actId="20577"/>
          <ac:spMkLst>
            <pc:docMk/>
            <pc:sldMk cId="3142866239" sldId="264"/>
            <ac:spMk id="11" creationId="{2F2F55B3-3D0B-15CC-D51B-09756EA368AF}"/>
          </ac:spMkLst>
        </pc:spChg>
      </pc:sldChg>
      <pc:sldChg chg="modSp mod">
        <pc:chgData name="Johansen, Silje Solbakken" userId="e544282d-8a97-489e-99fb-5b727301b9f9" providerId="ADAL" clId="{E011537D-5720-4046-95CA-AA16B7E232E9}" dt="2023-04-12T08:33:59.320" v="252" actId="14100"/>
        <pc:sldMkLst>
          <pc:docMk/>
          <pc:sldMk cId="2894542696" sldId="265"/>
        </pc:sldMkLst>
        <pc:spChg chg="mod">
          <ac:chgData name="Johansen, Silje Solbakken" userId="e544282d-8a97-489e-99fb-5b727301b9f9" providerId="ADAL" clId="{E011537D-5720-4046-95CA-AA16B7E232E9}" dt="2023-04-12T08:33:59.320" v="252" actId="14100"/>
          <ac:spMkLst>
            <pc:docMk/>
            <pc:sldMk cId="2894542696" sldId="265"/>
            <ac:spMk id="11" creationId="{2F2F55B3-3D0B-15CC-D51B-09756EA368AF}"/>
          </ac:spMkLst>
        </pc:spChg>
        <pc:picChg chg="mod">
          <ac:chgData name="Johansen, Silje Solbakken" userId="e544282d-8a97-489e-99fb-5b727301b9f9" providerId="ADAL" clId="{E011537D-5720-4046-95CA-AA16B7E232E9}" dt="2023-04-12T08:33:52.783" v="250" actId="14100"/>
          <ac:picMkLst>
            <pc:docMk/>
            <pc:sldMk cId="2894542696" sldId="265"/>
            <ac:picMk id="6" creationId="{EA0CCAB2-5F8E-74EB-EED2-8F782BAD7DC8}"/>
          </ac:picMkLst>
        </pc:picChg>
      </pc:sldChg>
      <pc:sldChg chg="mod modShow">
        <pc:chgData name="Johansen, Silje Solbakken" userId="e544282d-8a97-489e-99fb-5b727301b9f9" providerId="ADAL" clId="{E011537D-5720-4046-95CA-AA16B7E232E9}" dt="2023-04-12T08:39:28.806" v="264" actId="729"/>
        <pc:sldMkLst>
          <pc:docMk/>
          <pc:sldMk cId="1761920477" sldId="266"/>
        </pc:sldMkLst>
      </pc:sldChg>
      <pc:sldChg chg="modSp mod">
        <pc:chgData name="Johansen, Silje Solbakken" userId="e544282d-8a97-489e-99fb-5b727301b9f9" providerId="ADAL" clId="{E011537D-5720-4046-95CA-AA16B7E232E9}" dt="2023-04-12T08:41:16.947" v="306" actId="20577"/>
        <pc:sldMkLst>
          <pc:docMk/>
          <pc:sldMk cId="2055499439" sldId="267"/>
        </pc:sldMkLst>
        <pc:spChg chg="mod">
          <ac:chgData name="Johansen, Silje Solbakken" userId="e544282d-8a97-489e-99fb-5b727301b9f9" providerId="ADAL" clId="{E011537D-5720-4046-95CA-AA16B7E232E9}" dt="2023-04-12T08:41:16.947" v="306" actId="20577"/>
          <ac:spMkLst>
            <pc:docMk/>
            <pc:sldMk cId="2055499439" sldId="267"/>
            <ac:spMk id="11" creationId="{2F2F55B3-3D0B-15CC-D51B-09756EA368AF}"/>
          </ac:spMkLst>
        </pc:spChg>
      </pc:sldChg>
      <pc:sldChg chg="modSp add del mod">
        <pc:chgData name="Johansen, Silje Solbakken" userId="e544282d-8a97-489e-99fb-5b727301b9f9" providerId="ADAL" clId="{E011537D-5720-4046-95CA-AA16B7E232E9}" dt="2023-04-14T10:50:29.742" v="377" actId="47"/>
        <pc:sldMkLst>
          <pc:docMk/>
          <pc:sldMk cId="304428193" sldId="268"/>
        </pc:sldMkLst>
        <pc:spChg chg="mod">
          <ac:chgData name="Johansen, Silje Solbakken" userId="e544282d-8a97-489e-99fb-5b727301b9f9" providerId="ADAL" clId="{E011537D-5720-4046-95CA-AA16B7E232E9}" dt="2023-04-13T06:45:45.468" v="331" actId="6549"/>
          <ac:spMkLst>
            <pc:docMk/>
            <pc:sldMk cId="304428193" sldId="268"/>
            <ac:spMk id="13" creationId="{F844FA7A-55C2-F36D-80A1-4BCAC7611EFA}"/>
          </ac:spMkLst>
        </pc:spChg>
      </pc:sldChg>
      <pc:sldChg chg="new del">
        <pc:chgData name="Johansen, Silje Solbakken" userId="e544282d-8a97-489e-99fb-5b727301b9f9" providerId="ADAL" clId="{E011537D-5720-4046-95CA-AA16B7E232E9}" dt="2023-04-13T06:45:32.026" v="309" actId="680"/>
        <pc:sldMkLst>
          <pc:docMk/>
          <pc:sldMk cId="2677331811" sldId="268"/>
        </pc:sldMkLst>
      </pc:sldChg>
      <pc:sldChg chg="del">
        <pc:chgData name="Johansen, Silje Solbakken" userId="e544282d-8a97-489e-99fb-5b727301b9f9" providerId="ADAL" clId="{E011537D-5720-4046-95CA-AA16B7E232E9}" dt="2023-04-12T08:43:29.362" v="307" actId="2696"/>
        <pc:sldMkLst>
          <pc:docMk/>
          <pc:sldMk cId="3418019884" sldId="268"/>
        </pc:sldMkLst>
      </pc:sldChg>
      <pc:sldChg chg="modSp add mod">
        <pc:chgData name="Johansen, Silje Solbakken" userId="e544282d-8a97-489e-99fb-5b727301b9f9" providerId="ADAL" clId="{E011537D-5720-4046-95CA-AA16B7E232E9}" dt="2023-04-14T10:52:36.482" v="423" actId="6549"/>
        <pc:sldMkLst>
          <pc:docMk/>
          <pc:sldMk cId="170290588" sldId="269"/>
        </pc:sldMkLst>
        <pc:spChg chg="mod">
          <ac:chgData name="Johansen, Silje Solbakken" userId="e544282d-8a97-489e-99fb-5b727301b9f9" providerId="ADAL" clId="{E011537D-5720-4046-95CA-AA16B7E232E9}" dt="2023-04-14T10:52:36.482" v="423" actId="6549"/>
          <ac:spMkLst>
            <pc:docMk/>
            <pc:sldMk cId="170290588" sldId="269"/>
            <ac:spMk id="6" creationId="{EE20477D-7862-CD74-A6F8-CEDBC1A16053}"/>
          </ac:spMkLst>
        </pc:spChg>
      </pc:sldChg>
      <pc:sldChg chg="modSp add mod">
        <pc:chgData name="Johansen, Silje Solbakken" userId="e544282d-8a97-489e-99fb-5b727301b9f9" providerId="ADAL" clId="{E011537D-5720-4046-95CA-AA16B7E232E9}" dt="2023-04-14T10:53:15.118" v="445" actId="20577"/>
        <pc:sldMkLst>
          <pc:docMk/>
          <pc:sldMk cId="1376857513" sldId="270"/>
        </pc:sldMkLst>
        <pc:spChg chg="mod">
          <ac:chgData name="Johansen, Silje Solbakken" userId="e544282d-8a97-489e-99fb-5b727301b9f9" providerId="ADAL" clId="{E011537D-5720-4046-95CA-AA16B7E232E9}" dt="2023-04-13T06:52:46.434" v="348" actId="2711"/>
          <ac:spMkLst>
            <pc:docMk/>
            <pc:sldMk cId="1376857513" sldId="270"/>
            <ac:spMk id="19" creationId="{9AC2459B-433B-8CBE-C2C3-F502F7121DCD}"/>
          </ac:spMkLst>
        </pc:spChg>
        <pc:spChg chg="mod">
          <ac:chgData name="Johansen, Silje Solbakken" userId="e544282d-8a97-489e-99fb-5b727301b9f9" providerId="ADAL" clId="{E011537D-5720-4046-95CA-AA16B7E232E9}" dt="2023-04-14T10:53:15.118" v="445" actId="20577"/>
          <ac:spMkLst>
            <pc:docMk/>
            <pc:sldMk cId="1376857513" sldId="270"/>
            <ac:spMk id="24" creationId="{F5A0210C-571D-8DCA-5093-93EB73C79E4F}"/>
          </ac:spMkLst>
        </pc:spChg>
      </pc:sldChg>
    </pc:docChg>
  </pc:docChgLst>
  <pc:docChgLst>
    <pc:chgData name="Johansen, Silje Solbakken" userId="e544282d-8a97-489e-99fb-5b727301b9f9" providerId="ADAL" clId="{56CC60B3-77DC-4DB8-AD5D-63BDA22074E9}"/>
    <pc:docChg chg="undo custSel addSld delSld modSld sldOrd">
      <pc:chgData name="Johansen, Silje Solbakken" userId="e544282d-8a97-489e-99fb-5b727301b9f9" providerId="ADAL" clId="{56CC60B3-77DC-4DB8-AD5D-63BDA22074E9}" dt="2022-10-10T12:22:13.371" v="884" actId="20577"/>
      <pc:docMkLst>
        <pc:docMk/>
      </pc:docMkLst>
      <pc:sldChg chg="modSp mod ord">
        <pc:chgData name="Johansen, Silje Solbakken" userId="e544282d-8a97-489e-99fb-5b727301b9f9" providerId="ADAL" clId="{56CC60B3-77DC-4DB8-AD5D-63BDA22074E9}" dt="2022-10-10T11:50:03.016" v="818" actId="5793"/>
        <pc:sldMkLst>
          <pc:docMk/>
          <pc:sldMk cId="3692083753" sldId="257"/>
        </pc:sldMkLst>
        <pc:spChg chg="mod">
          <ac:chgData name="Johansen, Silje Solbakken" userId="e544282d-8a97-489e-99fb-5b727301b9f9" providerId="ADAL" clId="{56CC60B3-77DC-4DB8-AD5D-63BDA22074E9}" dt="2022-10-10T11:50:03.016" v="818" actId="5793"/>
          <ac:spMkLst>
            <pc:docMk/>
            <pc:sldMk cId="3692083753" sldId="257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56CC60B3-77DC-4DB8-AD5D-63BDA22074E9}" dt="2022-10-10T11:49:30.111" v="774" actId="20577"/>
          <ac:spMkLst>
            <pc:docMk/>
            <pc:sldMk cId="3692083753" sldId="257"/>
            <ac:spMk id="13" creationId="{F844FA7A-55C2-F36D-80A1-4BCAC7611EFA}"/>
          </ac:spMkLst>
        </pc:spChg>
      </pc:sldChg>
      <pc:sldChg chg="modSp mod">
        <pc:chgData name="Johansen, Silje Solbakken" userId="e544282d-8a97-489e-99fb-5b727301b9f9" providerId="ADAL" clId="{56CC60B3-77DC-4DB8-AD5D-63BDA22074E9}" dt="2022-10-10T12:22:13.371" v="884" actId="20577"/>
        <pc:sldMkLst>
          <pc:docMk/>
          <pc:sldMk cId="464400226" sldId="258"/>
        </pc:sldMkLst>
        <pc:spChg chg="mod">
          <ac:chgData name="Johansen, Silje Solbakken" userId="e544282d-8a97-489e-99fb-5b727301b9f9" providerId="ADAL" clId="{56CC60B3-77DC-4DB8-AD5D-63BDA22074E9}" dt="2022-10-10T12:22:13.371" v="884" actId="20577"/>
          <ac:spMkLst>
            <pc:docMk/>
            <pc:sldMk cId="464400226" sldId="258"/>
            <ac:spMk id="11" creationId="{2F2F55B3-3D0B-15CC-D51B-09756EA368AF}"/>
          </ac:spMkLst>
        </pc:spChg>
        <pc:spChg chg="mod">
          <ac:chgData name="Johansen, Silje Solbakken" userId="e544282d-8a97-489e-99fb-5b727301b9f9" providerId="ADAL" clId="{56CC60B3-77DC-4DB8-AD5D-63BDA22074E9}" dt="2022-09-19T10:55:20.049" v="409" actId="20577"/>
          <ac:spMkLst>
            <pc:docMk/>
            <pc:sldMk cId="464400226" sldId="258"/>
            <ac:spMk id="13" creationId="{F844FA7A-55C2-F36D-80A1-4BCAC7611EFA}"/>
          </ac:spMkLst>
        </pc:spChg>
      </pc:sldChg>
      <pc:sldChg chg="del">
        <pc:chgData name="Johansen, Silje Solbakken" userId="e544282d-8a97-489e-99fb-5b727301b9f9" providerId="ADAL" clId="{56CC60B3-77DC-4DB8-AD5D-63BDA22074E9}" dt="2022-09-19T10:57:00.166" v="566" actId="47"/>
        <pc:sldMkLst>
          <pc:docMk/>
          <pc:sldMk cId="1041023331" sldId="260"/>
        </pc:sldMkLst>
      </pc:sldChg>
      <pc:sldChg chg="addSp delSp modSp new mod modClrScheme chgLayout">
        <pc:chgData name="Johansen, Silje Solbakken" userId="e544282d-8a97-489e-99fb-5b727301b9f9" providerId="ADAL" clId="{56CC60B3-77DC-4DB8-AD5D-63BDA22074E9}" dt="2022-10-10T07:37:58.113" v="605" actId="20577"/>
        <pc:sldMkLst>
          <pc:docMk/>
          <pc:sldMk cId="3769342449" sldId="261"/>
        </pc:sldMkLst>
        <pc:spChg chg="del">
          <ac:chgData name="Johansen, Silje Solbakken" userId="e544282d-8a97-489e-99fb-5b727301b9f9" providerId="ADAL" clId="{56CC60B3-77DC-4DB8-AD5D-63BDA22074E9}" dt="2022-09-19T10:53:07.930" v="219" actId="931"/>
          <ac:spMkLst>
            <pc:docMk/>
            <pc:sldMk cId="3769342449" sldId="261"/>
            <ac:spMk id="2" creationId="{7A07EAB7-7BBB-6195-48AF-618F4F724FD4}"/>
          </ac:spMkLst>
        </pc:spChg>
        <pc:spChg chg="add del mod">
          <ac:chgData name="Johansen, Silje Solbakken" userId="e544282d-8a97-489e-99fb-5b727301b9f9" providerId="ADAL" clId="{56CC60B3-77DC-4DB8-AD5D-63BDA22074E9}" dt="2022-09-19T10:53:36.690" v="230" actId="26606"/>
          <ac:spMkLst>
            <pc:docMk/>
            <pc:sldMk cId="3769342449" sldId="261"/>
            <ac:spMk id="6" creationId="{D288A0B5-9077-8B98-5B9D-37474995E8CB}"/>
          </ac:spMkLst>
        </pc:spChg>
        <pc:spChg chg="add mod">
          <ac:chgData name="Johansen, Silje Solbakken" userId="e544282d-8a97-489e-99fb-5b727301b9f9" providerId="ADAL" clId="{56CC60B3-77DC-4DB8-AD5D-63BDA22074E9}" dt="2022-09-19T10:53:54.690" v="275" actId="20577"/>
          <ac:spMkLst>
            <pc:docMk/>
            <pc:sldMk cId="3769342449" sldId="261"/>
            <ac:spMk id="7" creationId="{82F94D04-73AF-D355-A147-6DF372FF3126}"/>
          </ac:spMkLst>
        </pc:spChg>
        <pc:spChg chg="add mod">
          <ac:chgData name="Johansen, Silje Solbakken" userId="e544282d-8a97-489e-99fb-5b727301b9f9" providerId="ADAL" clId="{56CC60B3-77DC-4DB8-AD5D-63BDA22074E9}" dt="2022-10-10T07:37:58.113" v="605" actId="20577"/>
          <ac:spMkLst>
            <pc:docMk/>
            <pc:sldMk cId="3769342449" sldId="261"/>
            <ac:spMk id="8" creationId="{D6B93BE1-31FE-B1FB-4DE4-527621C7D525}"/>
          </ac:spMkLst>
        </pc:spChg>
        <pc:spChg chg="add del mod">
          <ac:chgData name="Johansen, Silje Solbakken" userId="e544282d-8a97-489e-99fb-5b727301b9f9" providerId="ADAL" clId="{56CC60B3-77DC-4DB8-AD5D-63BDA22074E9}" dt="2022-09-19T10:53:33.594" v="226" actId="26606"/>
          <ac:spMkLst>
            <pc:docMk/>
            <pc:sldMk cId="3769342449" sldId="261"/>
            <ac:spMk id="9" creationId="{82F94D04-73AF-D355-A147-6DF372FF3126}"/>
          </ac:spMkLst>
        </pc:spChg>
        <pc:spChg chg="add del mod">
          <ac:chgData name="Johansen, Silje Solbakken" userId="e544282d-8a97-489e-99fb-5b727301b9f9" providerId="ADAL" clId="{56CC60B3-77DC-4DB8-AD5D-63BDA22074E9}" dt="2022-09-19T10:53:33.594" v="226" actId="26606"/>
          <ac:spMkLst>
            <pc:docMk/>
            <pc:sldMk cId="3769342449" sldId="261"/>
            <ac:spMk id="11" creationId="{D6B93BE1-31FE-B1FB-4DE4-527621C7D525}"/>
          </ac:spMkLst>
        </pc:spChg>
        <pc:picChg chg="add mod">
          <ac:chgData name="Johansen, Silje Solbakken" userId="e544282d-8a97-489e-99fb-5b727301b9f9" providerId="ADAL" clId="{56CC60B3-77DC-4DB8-AD5D-63BDA22074E9}" dt="2022-09-19T10:53:42.273" v="235" actId="26606"/>
          <ac:picMkLst>
            <pc:docMk/>
            <pc:sldMk cId="3769342449" sldId="261"/>
            <ac:picMk id="4" creationId="{5F44C5CC-01E3-977B-682B-CCC2EC6E5093}"/>
          </ac:picMkLst>
        </pc:picChg>
      </pc:sldChg>
      <pc:sldChg chg="addSp delSp modSp add mod">
        <pc:chgData name="Johansen, Silje Solbakken" userId="e544282d-8a97-489e-99fb-5b727301b9f9" providerId="ADAL" clId="{56CC60B3-77DC-4DB8-AD5D-63BDA22074E9}" dt="2022-10-10T12:21:51.631" v="879" actId="27636"/>
        <pc:sldMkLst>
          <pc:docMk/>
          <pc:sldMk cId="3953999091" sldId="262"/>
        </pc:sldMkLst>
        <pc:spChg chg="add del mod">
          <ac:chgData name="Johansen, Silje Solbakken" userId="e544282d-8a97-489e-99fb-5b727301b9f9" providerId="ADAL" clId="{56CC60B3-77DC-4DB8-AD5D-63BDA22074E9}" dt="2022-10-10T11:47:22.296" v="623" actId="478"/>
          <ac:spMkLst>
            <pc:docMk/>
            <pc:sldMk cId="3953999091" sldId="262"/>
            <ac:spMk id="3" creationId="{A22B7513-EED1-34DB-256D-A60D97A064E4}"/>
          </ac:spMkLst>
        </pc:spChg>
        <pc:spChg chg="add del">
          <ac:chgData name="Johansen, Silje Solbakken" userId="e544282d-8a97-489e-99fb-5b727301b9f9" providerId="ADAL" clId="{56CC60B3-77DC-4DB8-AD5D-63BDA22074E9}" dt="2022-10-10T12:20:05.546" v="823" actId="22"/>
          <ac:spMkLst>
            <pc:docMk/>
            <pc:sldMk cId="3953999091" sldId="262"/>
            <ac:spMk id="5" creationId="{A66341D9-390D-CDE2-A30D-798291580AFD}"/>
          </ac:spMkLst>
        </pc:spChg>
        <pc:spChg chg="add del mod">
          <ac:chgData name="Johansen, Silje Solbakken" userId="e544282d-8a97-489e-99fb-5b727301b9f9" providerId="ADAL" clId="{56CC60B3-77DC-4DB8-AD5D-63BDA22074E9}" dt="2022-10-10T12:21:38.845" v="833" actId="21"/>
          <ac:spMkLst>
            <pc:docMk/>
            <pc:sldMk cId="3953999091" sldId="262"/>
            <ac:spMk id="8" creationId="{8045D26F-0F43-6349-41DE-20029C35B0D3}"/>
          </ac:spMkLst>
        </pc:spChg>
        <pc:spChg chg="add mod">
          <ac:chgData name="Johansen, Silje Solbakken" userId="e544282d-8a97-489e-99fb-5b727301b9f9" providerId="ADAL" clId="{56CC60B3-77DC-4DB8-AD5D-63BDA22074E9}" dt="2022-10-10T12:21:51.631" v="879" actId="27636"/>
          <ac:spMkLst>
            <pc:docMk/>
            <pc:sldMk cId="3953999091" sldId="262"/>
            <ac:spMk id="9" creationId="{35C12B08-2766-F9B7-858E-5C4A39456107}"/>
          </ac:spMkLst>
        </pc:spChg>
        <pc:spChg chg="mod">
          <ac:chgData name="Johansen, Silje Solbakken" userId="e544282d-8a97-489e-99fb-5b727301b9f9" providerId="ADAL" clId="{56CC60B3-77DC-4DB8-AD5D-63BDA22074E9}" dt="2022-10-10T12:19:53.077" v="821" actId="27636"/>
          <ac:spMkLst>
            <pc:docMk/>
            <pc:sldMk cId="3953999091" sldId="262"/>
            <ac:spMk id="11" creationId="{2F2F55B3-3D0B-15CC-D51B-09756EA368AF}"/>
          </ac:spMkLst>
        </pc:spChg>
        <pc:spChg chg="del">
          <ac:chgData name="Johansen, Silje Solbakken" userId="e544282d-8a97-489e-99fb-5b727301b9f9" providerId="ADAL" clId="{56CC60B3-77DC-4DB8-AD5D-63BDA22074E9}" dt="2022-10-10T11:47:18.401" v="622" actId="21"/>
          <ac:spMkLst>
            <pc:docMk/>
            <pc:sldMk cId="3953999091" sldId="262"/>
            <ac:spMk id="13" creationId="{F844FA7A-55C2-F36D-80A1-4BCAC7611E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14.04.2023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vimeo.com/757533159/52c01ae7b7__;!!M12l6qNq_w!rVfQz5vqMPKE33iDppS7wiUTg38oGLNYQxdAt01KygQvYc2XjkXA5inC0_-nBI_giWko41c2Vm-UPBVFpekl$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Polarsirkelen videregående var med helt i begynnelsen. Men de trakk seg ut når det ble klart at det ikke var behov for dem. Det faglige ble ivaretatt av opplæringskontoret.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Opplæringsplanen er laget slik at den kan lære deltakerne kunnskap de ville måtte ta om de skal ta fagbrev som sveisere. </a:t>
            </a:r>
          </a:p>
          <a:p>
            <a:pPr marL="0" indent="0">
              <a:buFontTx/>
              <a:buNone/>
            </a:pPr>
            <a:r>
              <a:rPr lang="nb-NO" dirty="0"/>
              <a:t>NAV har funnet potensielle deltakere og laget en liste med interesserte.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 err="1"/>
              <a:t>Momek</a:t>
            </a:r>
            <a:r>
              <a:rPr lang="nb-NO" dirty="0"/>
              <a:t> har fått ha intervju med de kandidatene. De har plukket ut de 4 deltakerne i hver gruppe som har fått tilbud om praksisskole. </a:t>
            </a:r>
          </a:p>
          <a:p>
            <a:pPr marL="0" indent="0">
              <a:buFontTx/>
              <a:buNone/>
            </a:pPr>
            <a:r>
              <a:rPr lang="nb-NO" dirty="0"/>
              <a:t>De kandidatene vi har hatt i prosjektet har vært lengre unna ordinær jobb og utdanning enn de som var med i prosjektet på Melbu. </a:t>
            </a:r>
          </a:p>
          <a:p>
            <a:pPr marL="171450" indent="-171450">
              <a:buFontTx/>
              <a:buChar char="-"/>
            </a:pPr>
            <a:r>
              <a:rPr lang="nb-NO" dirty="0"/>
              <a:t>Kandidater som har flere utfordringer. (rus/ psykiatri). 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Det har vært jevnlige møter mellom </a:t>
            </a:r>
            <a:r>
              <a:rPr lang="nb-NO" dirty="0" err="1"/>
              <a:t>Momek</a:t>
            </a:r>
            <a:r>
              <a:rPr lang="nb-NO" dirty="0"/>
              <a:t>, Opplæringskontor og NAV. Spesielt </a:t>
            </a:r>
            <a:r>
              <a:rPr lang="nb-NO" dirty="0" err="1"/>
              <a:t>Momek</a:t>
            </a:r>
            <a:r>
              <a:rPr lang="nb-NO" dirty="0"/>
              <a:t> og NAV. Det ble gitt direkte kontaktinformasjon til veilederen til de ulike deltakeren. Så veileder kan få beskjed straks om det ble fravær og kunne følge opp.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 err="1"/>
              <a:t>Momek</a:t>
            </a:r>
            <a:r>
              <a:rPr lang="nb-NO" dirty="0"/>
              <a:t> har vært veldig engasjert, og har blant annet ringt en deltaker mange ganger for å få tak i han. 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Det har vært hardt for kandidatene å starte i 100 % aktivitet, med oppmøte fra kl. 7 om morgenen. Det hadde ikke gått uten blant annet behandlere fra VOP og oppfølgere fra kommunale tjenester som hjalp til i starten, med å kjøre kandidater på jobb.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B4BBF-70B9-8047-B02F-2484F1EA6A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084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har tatt utgangspunkt i en prioritert målgruppe. Spesielt tilpasset, under 30 år. De som ikke er klare for annen opplæring. Som har behov for oppfølging.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Som del av fagopplæringen får deltakerne blant annet; HMS-kurs, varmearbeiderkurs. De får opplæring i sveising, både plast og metall. Punktsveising, med mer. </a:t>
            </a:r>
          </a:p>
          <a:p>
            <a:pPr marL="171450" indent="-171450">
              <a:buFontTx/>
              <a:buChar char="-"/>
            </a:pPr>
            <a:r>
              <a:rPr lang="nb-NO" dirty="0"/>
              <a:t>Mindre kvalifikasjoner som er del av læreplanmål for Opplæring til fagbrev som sveiser. Det kan skrives av om de skal ta for eksempel fagbrev på jobb, eller bli lærlinger. </a:t>
            </a:r>
          </a:p>
          <a:p>
            <a:pPr marL="171450" indent="-171450">
              <a:buFontTx/>
              <a:buChar char="-"/>
            </a:pPr>
            <a:r>
              <a:rPr lang="nb-NO" dirty="0"/>
              <a:t>(best om de kan bli ansatt som hjelpearbeider, mens de tar opplæring mot fagbrev)</a:t>
            </a:r>
          </a:p>
          <a:p>
            <a:pPr marL="171450" indent="-171450">
              <a:buFontTx/>
              <a:buChar char="-"/>
            </a:pPr>
            <a:r>
              <a:rPr lang="nb-NO" dirty="0"/>
              <a:t>Læreplanmålene kan avskrives mot det de har lært på det 10 ukers kurset.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Arbeidsreferanse. 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 err="1"/>
              <a:t>Momek</a:t>
            </a:r>
            <a:r>
              <a:rPr lang="nb-NO" dirty="0"/>
              <a:t> får plukke ut kandidaten fra de listene som NAV kommer med, Men med den lave ledigheten vi har i nordland og i Rana er det et veldig begrenset utvalg.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B4BBF-70B9-8047-B02F-2484F1EA6A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224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https://vimeo.com/757533159/52c01ae7b7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B4BBF-70B9-8047-B02F-2484F1EA6A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85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vimeo.com/757533159/52c01ae7b7" TargetMode="External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Opplæringskoordinator, SØR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Silje Solbakken Johansen</a:t>
            </a:r>
          </a:p>
        </p:txBody>
      </p:sp>
      <p:pic>
        <p:nvPicPr>
          <p:cNvPr id="3" name="Plassholder for bilde 2" descr="Et puslespill">
            <a:extLst>
              <a:ext uri="{FF2B5EF4-FFF2-40B4-BE49-F238E27FC236}">
                <a16:creationId xmlns:a16="http://schemas.microsoft.com/office/drawing/2014/main" id="{6EC360A4-D0A4-D05E-E904-3FE1DE6CE05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019" r="60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F5A0210C-571D-8DCA-5093-93EB73C7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Praksisskolen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4" name="Plassholder for bilde 13" descr="To dandelions">
            <a:extLst>
              <a:ext uri="{FF2B5EF4-FFF2-40B4-BE49-F238E27FC236}">
                <a16:creationId xmlns:a16="http://schemas.microsoft.com/office/drawing/2014/main" id="{00960336-6AF4-0431-2BBE-7B645FAEB7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09491" y="1832610"/>
            <a:ext cx="2688749" cy="4351338"/>
          </a:xfr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9AC2459B-433B-8CBE-C2C3-F502F7121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599440"/>
            <a:ext cx="7045960" cy="557752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samarbeid mellom Momek Group, Opplæringskontoret Nord-Helgeland og NAV Rana.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Opplæringskontoret har laget en opplæringsplan som er nært knyttet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til læreplanmålene for Sveisefaget.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Momek Group stiller med bedrift og gir opplæring. Engasjer seg i kandidatene.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Rana har stilt med mulige kandidater. NAV veileder og/eller jobbspesialist følger sine deltakere tett opp.</a:t>
            </a:r>
          </a:p>
        </p:txBody>
      </p:sp>
    </p:spTree>
    <p:extLst>
      <p:ext uri="{BB962C8B-B14F-4D97-AF65-F5344CB8AC3E}">
        <p14:creationId xmlns:p14="http://schemas.microsoft.com/office/powerpoint/2010/main" val="137685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F5A0210C-571D-8DCA-5093-93EB73C7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Målgruppe og muligheter </a:t>
            </a:r>
          </a:p>
        </p:txBody>
      </p:sp>
      <p:pic>
        <p:nvPicPr>
          <p:cNvPr id="14" name="Plassholder for bilde 13" descr="To dandelions">
            <a:extLst>
              <a:ext uri="{FF2B5EF4-FFF2-40B4-BE49-F238E27FC236}">
                <a16:creationId xmlns:a16="http://schemas.microsoft.com/office/drawing/2014/main" id="{00960336-6AF4-0431-2BBE-7B645FAEB7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09491" y="1832610"/>
            <a:ext cx="2688749" cy="4351338"/>
          </a:xfrm>
        </p:spPr>
      </p:pic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9AC2459B-433B-8CBE-C2C3-F502F7121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07840" y="1554480"/>
            <a:ext cx="7045960" cy="482112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Arbeidssøkere, under 30 år med innsatsbehov spesielt tilpasset.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Personer som har vært lenge utenfor arbeidslivet. Som står langt unna å komme i jobb/utdanning.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ukers kurs.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Opplæring i bedrift med relevante kurs. (etter modell av Micro-credentials)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Inngangsport til videre utdanning eller jobb.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4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lassholder for bilde 13" descr="To dandelions">
            <a:extLst>
              <a:ext uri="{FF2B5EF4-FFF2-40B4-BE49-F238E27FC236}">
                <a16:creationId xmlns:a16="http://schemas.microsoft.com/office/drawing/2014/main" id="{00960336-6AF4-0431-2BBE-7B645FAEB7F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0169" b="20169"/>
          <a:stretch/>
        </p:blipFill>
        <p:spPr>
          <a:xfrm>
            <a:off x="2337218" y="908248"/>
            <a:ext cx="7311543" cy="4362213"/>
          </a:xfr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EE20477D-7862-CD74-A6F8-CEDBC1A16053}"/>
              </a:ext>
            </a:extLst>
          </p:cNvPr>
          <p:cNvSpPr txBox="1"/>
          <p:nvPr/>
        </p:nvSpPr>
        <p:spPr>
          <a:xfrm>
            <a:off x="2543239" y="3842266"/>
            <a:ext cx="6956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Video fra Se Nor </a:t>
            </a:r>
            <a:r>
              <a:rPr kumimoji="0" 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Kompetansepilot prosjektet i Nordland  </a:t>
            </a:r>
          </a:p>
        </p:txBody>
      </p:sp>
    </p:spTree>
    <p:extLst>
      <p:ext uri="{BB962C8B-B14F-4D97-AF65-F5344CB8AC3E}">
        <p14:creationId xmlns:p14="http://schemas.microsoft.com/office/powerpoint/2010/main" val="170290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B85F7BA5-FA0A-B6EE-3317-1235584C33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Takk for oppmerksomheten!</a:t>
            </a:r>
          </a:p>
        </p:txBody>
      </p:sp>
    </p:spTree>
    <p:extLst>
      <p:ext uri="{BB962C8B-B14F-4D97-AF65-F5344CB8AC3E}">
        <p14:creationId xmlns:p14="http://schemas.microsoft.com/office/powerpoint/2010/main" val="360084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2F94D04-73AF-D355-A147-6DF372FF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Opplæringskoordinatorene i Nordland</a:t>
            </a:r>
          </a:p>
        </p:txBody>
      </p:sp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5F44C5CC-01E3-977B-682B-CCC2EC6E50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b="8968"/>
          <a:stretch/>
        </p:blipFill>
        <p:spPr>
          <a:xfrm>
            <a:off x="838200" y="1825625"/>
            <a:ext cx="5181600" cy="4351338"/>
          </a:xfrm>
          <a:noFill/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6B93BE1-31FE-B1FB-4DE4-527621C7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er ansatt på NAV Nordland.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jobber i hver sine områder i Nordland. </a:t>
            </a:r>
          </a:p>
        </p:txBody>
      </p:sp>
    </p:spTree>
    <p:extLst>
      <p:ext uri="{BB962C8B-B14F-4D97-AF65-F5344CB8AC3E}">
        <p14:creationId xmlns:p14="http://schemas.microsoft.com/office/powerpoint/2010/main" val="376934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Omfatter16 kommuner;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Alstahaug, Brønnøysund, Dønna, Grane, Hattfjelldal, Hemnes, Herøy, Leirfjord, Lurøy, Nesna, Rana, Sønma, Træna, Vefsn,Vega og Vevelstad.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(TO-Rana, NAV Ytre Helgeland, NAV Vefsna og NAV Sør-Helgeland) </a:t>
            </a: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F844FA7A-55C2-F36D-80A1-4BCAC76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Sør-delen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 Nordland</a:t>
            </a:r>
          </a:p>
        </p:txBody>
      </p:sp>
    </p:spTree>
    <p:extLst>
      <p:ext uri="{BB962C8B-B14F-4D97-AF65-F5344CB8AC3E}">
        <p14:creationId xmlns:p14="http://schemas.microsoft.com/office/powerpoint/2010/main" val="464400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460" y="1825624"/>
            <a:ext cx="6052900" cy="4727575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Silje Solbakken Johansen, ansatt ved NAV Rana, men er Opplæringskoordinator som skal bistå på hele Helgeland. 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Jobbet i NAV siden 2015, ved NAV Rana siden 2018. 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tidligere jobbet med sosialhjelp, kommunale tjenester, Arbeidsavklaringspenger og i ungdomsteam, med oppfølging og statlige ytelser. </a:t>
            </a: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F844FA7A-55C2-F36D-80A1-4BCAC76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Opplæringskoordiantor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Sør-området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6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54480"/>
            <a:ext cx="5247861" cy="482112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endParaRPr lang="nb-NO" sz="20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prioriterer stabil tilknytning til arbeid fremfor raskeste vei til jobb.</a:t>
            </a:r>
            <a:endParaRPr lang="nb-NO" sz="26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Sammen med utdanningssektoren og arbeidsgiverne bidrar vi til kvalifisert arbeidskraft.</a:t>
            </a:r>
            <a:endParaRPr lang="nb-NO" sz="26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2600" i="1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gir utdanning til dem som ikke har fullført videregående opplæring, slik at de står sterkere i arbeidsmarkedet.</a:t>
            </a:r>
            <a:endParaRPr lang="nb-NO" sz="26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5931408" cy="6857720"/>
          </a:xfr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F844FA7A-55C2-F36D-80A1-4BCAC76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247861" cy="107208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prioriteringer</a:t>
            </a:r>
          </a:p>
        </p:txBody>
      </p:sp>
    </p:spTree>
    <p:extLst>
      <p:ext uri="{BB962C8B-B14F-4D97-AF65-F5344CB8AC3E}">
        <p14:creationId xmlns:p14="http://schemas.microsoft.com/office/powerpoint/2010/main" val="289454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40" y="1422400"/>
            <a:ext cx="5842000" cy="535432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Skaffe/utvikle gode opplæringstiltak som treffer behovene i arbeidsmarkedet og behovene til NAVs prioriterte målgrupper, i særlig grad unge under 30 år.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til rette for at flere av NAVs brukere får hensiktsmessige kvalifiseringstilbud. 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Øke aktivitet på opplæringstiltak. 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Tettere samarbeid med utdanningssektorene, særlig med fokus på samarbeid med fylkeskommunen. 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Være ressurspersoner for veiledere i NAV-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kontor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Nordland, og ha god oversikt over opplæring som arbeidsmarkedstiltak.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F844FA7A-55C2-F36D-80A1-4BCAC76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Overordnede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8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39252"/>
            <a:ext cx="5247861" cy="5136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7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Inkluderer blant annet; </a:t>
            </a:r>
          </a:p>
          <a:p>
            <a:r>
              <a:rPr lang="nb-NO" sz="1700" b="0" i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 tett kontakt med lokalkontor og veiledere i sitt område, herunder:</a:t>
            </a:r>
          </a:p>
          <a:p>
            <a:pPr marL="0" indent="0">
              <a:buNone/>
            </a:pPr>
            <a:r>
              <a:rPr lang="nb-NO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jevnlige, planlagte møter med alle kontor i sitt område.</a:t>
            </a:r>
          </a:p>
          <a:p>
            <a:pPr marL="0" indent="0" algn="l">
              <a:buNone/>
            </a:pPr>
            <a:endParaRPr lang="nb-NO" sz="19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 være ressursperson for veiledere i NAV-kontor i sitt område, for eksempel: </a:t>
            </a:r>
          </a:p>
          <a:p>
            <a:pPr marL="0" indent="0" algn="l">
              <a:buNone/>
            </a:pPr>
            <a:r>
              <a:rPr lang="nb-NO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møter i enkeltsaker med fokus på bruk av opplæringstiltak, </a:t>
            </a:r>
          </a:p>
          <a:p>
            <a:pPr marL="0" indent="0" algn="l">
              <a:buNone/>
            </a:pP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nb-NO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samtaler med veiledere i for-/etterkant av møte med brukere, </a:t>
            </a:r>
          </a:p>
          <a:p>
            <a:pPr marL="0" indent="0" algn="l">
              <a:buNone/>
            </a:pP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nb-NO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b-NO" sz="17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lokale fagdager, med mer. </a:t>
            </a:r>
            <a:endParaRPr lang="en-US" sz="17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7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Delta i lokale </a:t>
            </a:r>
            <a:r>
              <a:rPr lang="en-US" sz="16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nettverk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f.eks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Kompetanseforum og </a:t>
            </a:r>
            <a:r>
              <a:rPr lang="en-US" sz="16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nettverk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sitt område </a:t>
            </a:r>
          </a:p>
          <a:p>
            <a:pPr marL="0" indent="0" algn="l">
              <a:buNone/>
            </a:pPr>
            <a:endParaRPr lang="en-US" sz="19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35C12B08-2766-F9B7-858E-5C4A3945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147511" cy="54028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Oppgaver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399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880" y="1239252"/>
            <a:ext cx="6136640" cy="535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 dele informasjon i teamet om det som skjer i sitt område: 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problemstillinger fra enkeltsaker, 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info. fra lokale samarbeidsmøter; Kompetanseforum,                             lærlingesamarbeid, m.m.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behov hos arbeidsgivere i regionen, 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behov hos brukere i kontorene og annen relevant informasjon.  </a:t>
            </a:r>
          </a:p>
          <a:p>
            <a:pPr marL="0" indent="0">
              <a:buNone/>
            </a:pPr>
            <a:endParaRPr lang="en-US" sz="16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Bidra til utvikling av gode opplæringstiltak som treffer behovene i arbeidsmarkedet, samt behovene til NAVs prioriterte målgrupper. </a:t>
            </a:r>
          </a:p>
          <a:p>
            <a:pPr marL="0" indent="0">
              <a:buNone/>
            </a:pPr>
            <a:endParaRPr lang="en-US" sz="16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Bistå med rekruttering til opplæringstiltak</a:t>
            </a:r>
          </a:p>
          <a:p>
            <a:pPr marL="0" indent="0">
              <a:buNone/>
            </a:pPr>
            <a:endParaRPr lang="en-US" sz="16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tett samarbeid med områdene marked, integrering og ungdom fra de lokale NAV-kontorene. </a:t>
            </a:r>
          </a:p>
          <a:p>
            <a:pPr marL="0" indent="0" algn="l">
              <a:buNone/>
            </a:pPr>
            <a:endParaRPr lang="en-US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35C12B08-2766-F9B7-858E-5C4A3945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147511" cy="540284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Oppgaver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forts. </a:t>
            </a:r>
          </a:p>
        </p:txBody>
      </p:sp>
    </p:spTree>
    <p:extLst>
      <p:ext uri="{BB962C8B-B14F-4D97-AF65-F5344CB8AC3E}">
        <p14:creationId xmlns:p14="http://schemas.microsoft.com/office/powerpoint/2010/main" val="176192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F2F55B3-3D0B-15CC-D51B-09756EA3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2640" y="1422400"/>
            <a:ext cx="5842000" cy="5354320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Samarbeidsarenaer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Kontaktperson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Øke fokuset på opplæring / utdanning 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Arbeidsmarkedets behov 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Inkludering i arbeidslivet for de som av ulike grunner står utenfor, gjennom utdanning.  </a:t>
            </a:r>
          </a:p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Utdanning/kompetanse-prosjekter</a:t>
            </a:r>
          </a:p>
        </p:txBody>
      </p:sp>
      <p:pic>
        <p:nvPicPr>
          <p:cNvPr id="6" name="Plassholder for bilde 5" descr="Et puslespill">
            <a:extLst>
              <a:ext uri="{FF2B5EF4-FFF2-40B4-BE49-F238E27FC236}">
                <a16:creationId xmlns:a16="http://schemas.microsoft.com/office/drawing/2014/main" id="{EA0CCAB2-5F8E-74EB-EED2-8F782BAD7DC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868" r="5868"/>
          <a:stretch/>
        </p:blipFill>
        <p:spPr>
          <a:xfrm>
            <a:off x="0" y="140"/>
            <a:ext cx="6052900" cy="6857720"/>
          </a:xfrm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F844FA7A-55C2-F36D-80A1-4BCAC761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482400"/>
            <a:ext cx="5247861" cy="85886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Samarbeid</a:t>
            </a:r>
          </a:p>
        </p:txBody>
      </p:sp>
    </p:spTree>
    <p:extLst>
      <p:ext uri="{BB962C8B-B14F-4D97-AF65-F5344CB8AC3E}">
        <p14:creationId xmlns:p14="http://schemas.microsoft.com/office/powerpoint/2010/main" val="205549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A1FB287-42EA-4442-8B95-FC49B47206AC}" vid="{332084AD-AA22-453E-A7B6-EBA71D8AE1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ABC25B1A7F4546834DC07304BFE463" ma:contentTypeVersion="4" ma:contentTypeDescription="Opprett et nytt dokument." ma:contentTypeScope="" ma:versionID="4e06283ba9b3eafec6f0555a4090a2a1">
  <xsd:schema xmlns:xsd="http://www.w3.org/2001/XMLSchema" xmlns:xs="http://www.w3.org/2001/XMLSchema" xmlns:p="http://schemas.microsoft.com/office/2006/metadata/properties" xmlns:ns2="3edffd6d-c9d2-433e-b06a-63d0c11731a1" xmlns:ns3="a2d28713-6eb6-4aa0-943b-5496727ef1a0" targetNamespace="http://schemas.microsoft.com/office/2006/metadata/properties" ma:root="true" ma:fieldsID="ff196ed604b6917383723a25cf0e5fa5" ns2:_="" ns3:_="">
    <xsd:import namespace="3edffd6d-c9d2-433e-b06a-63d0c11731a1"/>
    <xsd:import namespace="a2d28713-6eb6-4aa0-943b-5496727ef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ffd6d-c9d2-433e-b06a-63d0c11731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28713-6eb6-4aa0-943b-5496727ef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46D61C-E9DE-48B9-8B02-9068740D3D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ffd6d-c9d2-433e-b06a-63d0c11731a1"/>
    <ds:schemaRef ds:uri="a2d28713-6eb6-4aa0-943b-5496727ef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591905-A811-45D1-A44B-D4999240A5F2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a2d28713-6eb6-4aa0-943b-5496727ef1a0"/>
    <ds:schemaRef ds:uri="3edffd6d-c9d2-433e-b06a-63d0c11731a1"/>
  </ds:schemaRefs>
</ds:datastoreItem>
</file>

<file path=customXml/itemProps3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NAV_Lys Grå</Template>
  <TotalTime>14750</TotalTime>
  <Words>1018</Words>
  <Application>Microsoft Office PowerPoint</Application>
  <PresentationFormat>Widescreen</PresentationFormat>
  <Paragraphs>117</Paragraphs>
  <Slides>13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</vt:lpstr>
      <vt:lpstr>Symbol</vt:lpstr>
      <vt:lpstr>Times New Roman</vt:lpstr>
      <vt:lpstr>Office-tema</vt:lpstr>
      <vt:lpstr>Opplæringskoordinator, SØR</vt:lpstr>
      <vt:lpstr>Opplæringskoordinatorene i Nordland</vt:lpstr>
      <vt:lpstr>Sør-delen av Nordland</vt:lpstr>
      <vt:lpstr>Opplæringskoordiantor, Sør-området</vt:lpstr>
      <vt:lpstr>NAV prioriteringer</vt:lpstr>
      <vt:lpstr>Overordnede mål</vt:lpstr>
      <vt:lpstr>Oppgaver </vt:lpstr>
      <vt:lpstr>Oppgaver, forts. </vt:lpstr>
      <vt:lpstr>Samarbeid</vt:lpstr>
      <vt:lpstr>Praksisskolen </vt:lpstr>
      <vt:lpstr>Målgruppe og muligheter </vt:lpstr>
      <vt:lpstr>PowerPoint-presentasjon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Opplæringskoordinator</dc:title>
  <dc:subject/>
  <dc:creator>Johansen, Silje Solbakken</dc:creator>
  <cp:keywords/>
  <dc:description/>
  <cp:lastModifiedBy>Johansen, Silje Solbakken</cp:lastModifiedBy>
  <cp:revision>1</cp:revision>
  <cp:lastPrinted>2020-04-21T11:47:02Z</cp:lastPrinted>
  <dcterms:created xsi:type="dcterms:W3CDTF">2022-09-19T10:34:15Z</dcterms:created>
  <dcterms:modified xsi:type="dcterms:W3CDTF">2023-04-14T10:53:22Z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0x010100B4ABC25B1A7F4546834DC07304BFE463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2020-07-17T08:49:13Z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decbf3b8-f303-46e2-94e0-ff02031cb784</vt:lpwstr>
  </property>
  <property fmtid="{D5CDD505-2E9C-101B-9397-08002B2CF9AE}" pid="9" name="MSIP_Label_d3491420-1ae2-4120-89e6-e6f668f067e2_ContentBits">
    <vt:lpwstr>0</vt:lpwstr>
  </property>
  <property fmtid="{D5CDD505-2E9C-101B-9397-08002B2CF9AE}" pid="10" name="Order">
    <vt:r8>200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  <property fmtid="{D5CDD505-2E9C-101B-9397-08002B2CF9AE}" pid="15" name="ComplianceAssetId">
    <vt:lpwstr/>
  </property>
  <property fmtid="{D5CDD505-2E9C-101B-9397-08002B2CF9AE}" pid="16" name="TemplateUrl">
    <vt:lpwstr/>
  </property>
</Properties>
</file>