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0" r:id="rId1"/>
  </p:sldMasterIdLst>
  <p:notesMasterIdLst>
    <p:notesMasterId r:id="rId9"/>
  </p:notesMasterIdLst>
  <p:sldIdLst>
    <p:sldId id="256" r:id="rId2"/>
    <p:sldId id="270" r:id="rId3"/>
    <p:sldId id="263" r:id="rId4"/>
    <p:sldId id="260" r:id="rId5"/>
    <p:sldId id="269" r:id="rId6"/>
    <p:sldId id="268" r:id="rId7"/>
    <p:sldId id="271" r:id="rId8"/>
  </p:sldIdLst>
  <p:sldSz cx="12192000" cy="6858000"/>
  <p:notesSz cx="6858000" cy="9144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lside 1" id="{1F6488CA-74E9-AF42-B137-DD32ECF064D6}">
          <p14:sldIdLst>
            <p14:sldId id="256"/>
            <p14:sldId id="270"/>
            <p14:sldId id="263"/>
            <p14:sldId id="260"/>
            <p14:sldId id="269"/>
            <p14:sldId id="268"/>
            <p14:sldId id="27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A1647"/>
    <a:srgbClr val="BADC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562A10-1285-4CBD-8C35-0E1A6B02A3C1}" v="7" dt="2023-04-17T15:51:55.6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43"/>
    <p:restoredTop sz="94611"/>
  </p:normalViewPr>
  <p:slideViewPr>
    <p:cSldViewPr snapToGrid="0" snapToObjects="1">
      <p:cViewPr varScale="1">
        <p:scale>
          <a:sx n="71" d="100"/>
          <a:sy n="71" d="100"/>
        </p:scale>
        <p:origin x="878" y="-11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82795A-F52B-A243-9CAE-E6108A7EC8B4}" type="datetimeFigureOut">
              <a:rPr lang="nb-NO" smtClean="0"/>
              <a:t>18.04.2023</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nb-NO"/>
              <a:t>Rediger tekststiler i malen
Andre nivå
Tredje nivå
Fjerde nivå
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0DE2C6-19CB-2047-A9C7-0773D628C5B3}" type="slidenum">
              <a:rPr lang="nb-NO" smtClean="0"/>
              <a:t>‹#›</a:t>
            </a:fld>
            <a:endParaRPr lang="nb-NO"/>
          </a:p>
        </p:txBody>
      </p:sp>
    </p:spTree>
    <p:extLst>
      <p:ext uri="{BB962C8B-B14F-4D97-AF65-F5344CB8AC3E}">
        <p14:creationId xmlns:p14="http://schemas.microsoft.com/office/powerpoint/2010/main" val="4127673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690DE2C6-19CB-2047-A9C7-0773D628C5B3}" type="slidenum">
              <a:rPr lang="nb-NO" smtClean="0"/>
              <a:t>1</a:t>
            </a:fld>
            <a:endParaRPr lang="nb-NO"/>
          </a:p>
        </p:txBody>
      </p:sp>
    </p:spTree>
    <p:extLst>
      <p:ext uri="{BB962C8B-B14F-4D97-AF65-F5344CB8AC3E}">
        <p14:creationId xmlns:p14="http://schemas.microsoft.com/office/powerpoint/2010/main" val="33672590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b="0" i="0" dirty="0">
                <a:solidFill>
                  <a:srgbClr val="202124"/>
                </a:solidFill>
                <a:effectLst/>
                <a:latin typeface="Google Sans"/>
              </a:rPr>
              <a:t>Ringer i Vannet er </a:t>
            </a:r>
            <a:r>
              <a:rPr lang="nb-NO" b="0" i="0" dirty="0">
                <a:solidFill>
                  <a:srgbClr val="040C28"/>
                </a:solidFill>
                <a:effectLst/>
                <a:latin typeface="Google Sans"/>
              </a:rPr>
              <a:t>en metode som tar utgangspunkt i næringslivets behov, og deretter finner kandidater som passer den enkelte bedriften</a:t>
            </a:r>
            <a:r>
              <a:rPr lang="nb-NO" b="0" i="0" dirty="0">
                <a:solidFill>
                  <a:srgbClr val="202124"/>
                </a:solidFill>
                <a:effectLst/>
                <a:latin typeface="Google Sans"/>
              </a:rPr>
              <a:t>. Den hjelper deg å sørge for god jobbmatch. Ringer i Vannet gir mennesker som står utenfor arbeid og utdanning muligheten til en varig tilknytning til arbeidslivet.</a:t>
            </a:r>
            <a:endParaRPr lang="nb-NO" dirty="0"/>
          </a:p>
          <a:p>
            <a:endParaRPr lang="nb-NO" dirty="0"/>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90DE2C6-19CB-2047-A9C7-0773D628C5B3}" type="slidenum">
              <a:rPr kumimoji="0" lang="nb-N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nb-N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94320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90DE2C6-19CB-2047-A9C7-0773D628C5B3}" type="slidenum">
              <a:rPr kumimoji="0" lang="nb-N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nb-N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29225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690DE2C6-19CB-2047-A9C7-0773D628C5B3}" type="slidenum">
              <a:rPr lang="nb-NO" smtClean="0"/>
              <a:t>4</a:t>
            </a:fld>
            <a:endParaRPr lang="nb-NO"/>
          </a:p>
        </p:txBody>
      </p:sp>
    </p:spTree>
    <p:extLst>
      <p:ext uri="{BB962C8B-B14F-4D97-AF65-F5344CB8AC3E}">
        <p14:creationId xmlns:p14="http://schemas.microsoft.com/office/powerpoint/2010/main" val="876599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90DE2C6-19CB-2047-A9C7-0773D628C5B3}" type="slidenum">
              <a:rPr kumimoji="0" lang="nb-N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nb-N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704864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90DE2C6-19CB-2047-A9C7-0773D628C5B3}" type="slidenum">
              <a:rPr kumimoji="0" lang="nb-N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nb-N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28824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200" dirty="0">
                <a:solidFill>
                  <a:srgbClr val="2A1647"/>
                </a:solidFill>
                <a:latin typeface="Arial" panose="020B0604020202020204" pitchFamily="34" charset="0"/>
                <a:cs typeface="Arial" panose="020B0604020202020204" pitchFamily="34" charset="0"/>
              </a:rPr>
              <a:t>Læringsplattformen er tilgjengelig både fra PC og mobil, og brukerne kan følge ulike opplæringsopplegg, både i tempo og tid, som det passer hver enkelt. Læringsplattformen legger til rette for såkalt blandet læring, slik at klasseromsundervisning kombineres med fleksibel kompetanseheving. aiLæring har også kompetansestyringsverktøy slik at kompetanseheving kan skreddersys for hver enkelt bruker, med rapporteringsmuligheter, tester, eksamener og kursbevis.</a:t>
            </a:r>
          </a:p>
          <a:p>
            <a:endParaRPr lang="nb-NO" dirty="0"/>
          </a:p>
        </p:txBody>
      </p:sp>
      <p:sp>
        <p:nvSpPr>
          <p:cNvPr id="4" name="Plassholder for lysbilde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90DE2C6-19CB-2047-A9C7-0773D628C5B3}" type="slidenum">
              <a:rPr kumimoji="0" lang="nb-NO"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nb-NO"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19321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B3AF4C5-7A6E-E346-87F3-BAE9BB71E809}"/>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B7F1E6AA-157D-754E-9922-1CD7B2B180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507B1837-43F5-ED4F-B528-1DC00C72C37A}"/>
              </a:ext>
            </a:extLst>
          </p:cNvPr>
          <p:cNvSpPr>
            <a:spLocks noGrp="1"/>
          </p:cNvSpPr>
          <p:nvPr>
            <p:ph type="dt" sz="half" idx="10"/>
          </p:nvPr>
        </p:nvSpPr>
        <p:spPr/>
        <p:txBody>
          <a:bodyPr/>
          <a:lstStyle/>
          <a:p>
            <a:fld id="{7C882486-53F5-8741-858B-BD020C85FDB5}" type="datetimeFigureOut">
              <a:rPr lang="nb-NO" smtClean="0"/>
              <a:t>18.04.2023</a:t>
            </a:fld>
            <a:endParaRPr lang="nb-NO"/>
          </a:p>
        </p:txBody>
      </p:sp>
      <p:sp>
        <p:nvSpPr>
          <p:cNvPr id="5" name="Plassholder for bunntekst 4">
            <a:extLst>
              <a:ext uri="{FF2B5EF4-FFF2-40B4-BE49-F238E27FC236}">
                <a16:creationId xmlns:a16="http://schemas.microsoft.com/office/drawing/2014/main" id="{4349A0E9-6987-B24D-A1D4-18583701EAF7}"/>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86B372C0-4922-C74F-9A75-9889E3B57710}"/>
              </a:ext>
            </a:extLst>
          </p:cNvPr>
          <p:cNvSpPr>
            <a:spLocks noGrp="1"/>
          </p:cNvSpPr>
          <p:nvPr>
            <p:ph type="sldNum" sz="quarter" idx="12"/>
          </p:nvPr>
        </p:nvSpPr>
        <p:spPr/>
        <p:txBody>
          <a:bodyPr/>
          <a:lstStyle/>
          <a:p>
            <a:fld id="{D81007B0-B80B-3844-A319-6202E91B5461}" type="slidenum">
              <a:rPr lang="nb-NO" smtClean="0"/>
              <a:t>‹#›</a:t>
            </a:fld>
            <a:endParaRPr lang="nb-NO"/>
          </a:p>
        </p:txBody>
      </p:sp>
    </p:spTree>
    <p:extLst>
      <p:ext uri="{BB962C8B-B14F-4D97-AF65-F5344CB8AC3E}">
        <p14:creationId xmlns:p14="http://schemas.microsoft.com/office/powerpoint/2010/main" val="1944483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E071EE1-A1FB-D345-B990-D56805AF223E}"/>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E5F64B82-F945-D146-9AD6-AABFD00748B0}"/>
              </a:ext>
            </a:extLst>
          </p:cNvPr>
          <p:cNvSpPr>
            <a:spLocks noGrp="1"/>
          </p:cNvSpPr>
          <p:nvPr>
            <p:ph type="body" orient="vert" idx="1"/>
          </p:nvPr>
        </p:nvSpPr>
        <p:spPr/>
        <p:txBody>
          <a:bodyPr vert="eaVert"/>
          <a:lstStyle/>
          <a:p>
            <a:r>
              <a:rPr lang="nb-NO"/>
              <a:t>Rediger tekststiler i malen
Andre nivå
Tredje nivå
Fjerde nivå
Femte nivå</a:t>
            </a:r>
          </a:p>
        </p:txBody>
      </p:sp>
      <p:sp>
        <p:nvSpPr>
          <p:cNvPr id="4" name="Plassholder for dato 3">
            <a:extLst>
              <a:ext uri="{FF2B5EF4-FFF2-40B4-BE49-F238E27FC236}">
                <a16:creationId xmlns:a16="http://schemas.microsoft.com/office/drawing/2014/main" id="{6FCDA51E-A6DA-3E43-A0F8-99E7935AAA2E}"/>
              </a:ext>
            </a:extLst>
          </p:cNvPr>
          <p:cNvSpPr>
            <a:spLocks noGrp="1"/>
          </p:cNvSpPr>
          <p:nvPr>
            <p:ph type="dt" sz="half" idx="10"/>
          </p:nvPr>
        </p:nvSpPr>
        <p:spPr/>
        <p:txBody>
          <a:bodyPr/>
          <a:lstStyle/>
          <a:p>
            <a:fld id="{7C882486-53F5-8741-858B-BD020C85FDB5}" type="datetimeFigureOut">
              <a:rPr lang="nb-NO" smtClean="0"/>
              <a:t>18.04.2023</a:t>
            </a:fld>
            <a:endParaRPr lang="nb-NO"/>
          </a:p>
        </p:txBody>
      </p:sp>
      <p:sp>
        <p:nvSpPr>
          <p:cNvPr id="5" name="Plassholder for bunntekst 4">
            <a:extLst>
              <a:ext uri="{FF2B5EF4-FFF2-40B4-BE49-F238E27FC236}">
                <a16:creationId xmlns:a16="http://schemas.microsoft.com/office/drawing/2014/main" id="{B9E0C841-96F0-3345-BB79-F4DB95C4FC0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088D6213-4252-004C-9D61-0992A1535FAF}"/>
              </a:ext>
            </a:extLst>
          </p:cNvPr>
          <p:cNvSpPr>
            <a:spLocks noGrp="1"/>
          </p:cNvSpPr>
          <p:nvPr>
            <p:ph type="sldNum" sz="quarter" idx="12"/>
          </p:nvPr>
        </p:nvSpPr>
        <p:spPr/>
        <p:txBody>
          <a:bodyPr/>
          <a:lstStyle/>
          <a:p>
            <a:fld id="{D81007B0-B80B-3844-A319-6202E91B5461}" type="slidenum">
              <a:rPr lang="nb-NO" smtClean="0"/>
              <a:t>‹#›</a:t>
            </a:fld>
            <a:endParaRPr lang="nb-NO"/>
          </a:p>
        </p:txBody>
      </p:sp>
    </p:spTree>
    <p:extLst>
      <p:ext uri="{BB962C8B-B14F-4D97-AF65-F5344CB8AC3E}">
        <p14:creationId xmlns:p14="http://schemas.microsoft.com/office/powerpoint/2010/main" val="1788381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D0C170A5-8F13-774C-87E3-EA523DA85901}"/>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97DCF98B-FE88-554F-A4B9-3E97C90F2CBF}"/>
              </a:ext>
            </a:extLst>
          </p:cNvPr>
          <p:cNvSpPr>
            <a:spLocks noGrp="1"/>
          </p:cNvSpPr>
          <p:nvPr>
            <p:ph type="body" orient="vert" idx="1"/>
          </p:nvPr>
        </p:nvSpPr>
        <p:spPr>
          <a:xfrm>
            <a:off x="838200" y="365125"/>
            <a:ext cx="7734300" cy="5811838"/>
          </a:xfrm>
        </p:spPr>
        <p:txBody>
          <a:bodyPr vert="eaVert"/>
          <a:lstStyle/>
          <a:p>
            <a:r>
              <a:rPr lang="nb-NO"/>
              <a:t>Rediger tekststiler i malen
Andre nivå
Tredje nivå
Fjerde nivå
Femte nivå</a:t>
            </a:r>
          </a:p>
        </p:txBody>
      </p:sp>
      <p:sp>
        <p:nvSpPr>
          <p:cNvPr id="4" name="Plassholder for dato 3">
            <a:extLst>
              <a:ext uri="{FF2B5EF4-FFF2-40B4-BE49-F238E27FC236}">
                <a16:creationId xmlns:a16="http://schemas.microsoft.com/office/drawing/2014/main" id="{3434F326-FB6A-E048-9872-5245CF7423BF}"/>
              </a:ext>
            </a:extLst>
          </p:cNvPr>
          <p:cNvSpPr>
            <a:spLocks noGrp="1"/>
          </p:cNvSpPr>
          <p:nvPr>
            <p:ph type="dt" sz="half" idx="10"/>
          </p:nvPr>
        </p:nvSpPr>
        <p:spPr/>
        <p:txBody>
          <a:bodyPr/>
          <a:lstStyle/>
          <a:p>
            <a:fld id="{7C882486-53F5-8741-858B-BD020C85FDB5}" type="datetimeFigureOut">
              <a:rPr lang="nb-NO" smtClean="0"/>
              <a:t>18.04.2023</a:t>
            </a:fld>
            <a:endParaRPr lang="nb-NO"/>
          </a:p>
        </p:txBody>
      </p:sp>
      <p:sp>
        <p:nvSpPr>
          <p:cNvPr id="5" name="Plassholder for bunntekst 4">
            <a:extLst>
              <a:ext uri="{FF2B5EF4-FFF2-40B4-BE49-F238E27FC236}">
                <a16:creationId xmlns:a16="http://schemas.microsoft.com/office/drawing/2014/main" id="{FF58E13B-709E-E446-BBD4-A13E5E4E2FC3}"/>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42983F68-7A9B-7345-A056-44F577963B2E}"/>
              </a:ext>
            </a:extLst>
          </p:cNvPr>
          <p:cNvSpPr>
            <a:spLocks noGrp="1"/>
          </p:cNvSpPr>
          <p:nvPr>
            <p:ph type="sldNum" sz="quarter" idx="12"/>
          </p:nvPr>
        </p:nvSpPr>
        <p:spPr/>
        <p:txBody>
          <a:bodyPr/>
          <a:lstStyle/>
          <a:p>
            <a:fld id="{D81007B0-B80B-3844-A319-6202E91B5461}" type="slidenum">
              <a:rPr lang="nb-NO" smtClean="0"/>
              <a:t>‹#›</a:t>
            </a:fld>
            <a:endParaRPr lang="nb-NO"/>
          </a:p>
        </p:txBody>
      </p:sp>
    </p:spTree>
    <p:extLst>
      <p:ext uri="{BB962C8B-B14F-4D97-AF65-F5344CB8AC3E}">
        <p14:creationId xmlns:p14="http://schemas.microsoft.com/office/powerpoint/2010/main" val="1836174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A3CCB1B-C631-D441-A3DD-67FFD5E2A0A6}"/>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36C7292A-16FB-4B48-BE97-4CD3B37134F9}"/>
              </a:ext>
            </a:extLst>
          </p:cNvPr>
          <p:cNvSpPr>
            <a:spLocks noGrp="1"/>
          </p:cNvSpPr>
          <p:nvPr>
            <p:ph idx="1"/>
          </p:nvPr>
        </p:nvSpPr>
        <p:spPr/>
        <p:txBody>
          <a:bodyPr/>
          <a:lstStyle/>
          <a:p>
            <a:r>
              <a:rPr lang="nb-NO"/>
              <a:t>Rediger tekststiler i malen
Andre nivå
Tredje nivå
Fjerde nivå
Femte nivå</a:t>
            </a:r>
          </a:p>
        </p:txBody>
      </p:sp>
      <p:sp>
        <p:nvSpPr>
          <p:cNvPr id="4" name="Plassholder for dato 3">
            <a:extLst>
              <a:ext uri="{FF2B5EF4-FFF2-40B4-BE49-F238E27FC236}">
                <a16:creationId xmlns:a16="http://schemas.microsoft.com/office/drawing/2014/main" id="{4D9EDC59-E29C-F446-BE31-966EAEAD4018}"/>
              </a:ext>
            </a:extLst>
          </p:cNvPr>
          <p:cNvSpPr>
            <a:spLocks noGrp="1"/>
          </p:cNvSpPr>
          <p:nvPr>
            <p:ph type="dt" sz="half" idx="10"/>
          </p:nvPr>
        </p:nvSpPr>
        <p:spPr/>
        <p:txBody>
          <a:bodyPr/>
          <a:lstStyle/>
          <a:p>
            <a:fld id="{7C882486-53F5-8741-858B-BD020C85FDB5}" type="datetimeFigureOut">
              <a:rPr lang="nb-NO" smtClean="0"/>
              <a:t>18.04.2023</a:t>
            </a:fld>
            <a:endParaRPr lang="nb-NO"/>
          </a:p>
        </p:txBody>
      </p:sp>
      <p:sp>
        <p:nvSpPr>
          <p:cNvPr id="5" name="Plassholder for bunntekst 4">
            <a:extLst>
              <a:ext uri="{FF2B5EF4-FFF2-40B4-BE49-F238E27FC236}">
                <a16:creationId xmlns:a16="http://schemas.microsoft.com/office/drawing/2014/main" id="{3361BD0D-6BB5-504C-A193-D4E0F74F6692}"/>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B7193984-54A8-5144-82B8-25C4EE9A31AA}"/>
              </a:ext>
            </a:extLst>
          </p:cNvPr>
          <p:cNvSpPr>
            <a:spLocks noGrp="1"/>
          </p:cNvSpPr>
          <p:nvPr>
            <p:ph type="sldNum" sz="quarter" idx="12"/>
          </p:nvPr>
        </p:nvSpPr>
        <p:spPr/>
        <p:txBody>
          <a:bodyPr/>
          <a:lstStyle/>
          <a:p>
            <a:fld id="{D81007B0-B80B-3844-A319-6202E91B5461}" type="slidenum">
              <a:rPr lang="nb-NO" smtClean="0"/>
              <a:t>‹#›</a:t>
            </a:fld>
            <a:endParaRPr lang="nb-NO"/>
          </a:p>
        </p:txBody>
      </p:sp>
    </p:spTree>
    <p:extLst>
      <p:ext uri="{BB962C8B-B14F-4D97-AF65-F5344CB8AC3E}">
        <p14:creationId xmlns:p14="http://schemas.microsoft.com/office/powerpoint/2010/main" val="3972584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6F7BEEE-09F4-124E-B40B-8C0A51D1BC28}"/>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08C06491-5C2B-FD4D-B129-BE67D0DE9E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nb-NO"/>
              <a:t>Rediger tekststiler i malen
Andre nivå
Tredje nivå
Fjerde nivå
Femte nivå</a:t>
            </a:r>
          </a:p>
        </p:txBody>
      </p:sp>
      <p:sp>
        <p:nvSpPr>
          <p:cNvPr id="4" name="Plassholder for dato 3">
            <a:extLst>
              <a:ext uri="{FF2B5EF4-FFF2-40B4-BE49-F238E27FC236}">
                <a16:creationId xmlns:a16="http://schemas.microsoft.com/office/drawing/2014/main" id="{41A15B1E-8A85-F84F-86BA-4B5A795A8486}"/>
              </a:ext>
            </a:extLst>
          </p:cNvPr>
          <p:cNvSpPr>
            <a:spLocks noGrp="1"/>
          </p:cNvSpPr>
          <p:nvPr>
            <p:ph type="dt" sz="half" idx="10"/>
          </p:nvPr>
        </p:nvSpPr>
        <p:spPr/>
        <p:txBody>
          <a:bodyPr/>
          <a:lstStyle/>
          <a:p>
            <a:fld id="{7C882486-53F5-8741-858B-BD020C85FDB5}" type="datetimeFigureOut">
              <a:rPr lang="nb-NO" smtClean="0"/>
              <a:t>18.04.2023</a:t>
            </a:fld>
            <a:endParaRPr lang="nb-NO"/>
          </a:p>
        </p:txBody>
      </p:sp>
      <p:sp>
        <p:nvSpPr>
          <p:cNvPr id="5" name="Plassholder for bunntekst 4">
            <a:extLst>
              <a:ext uri="{FF2B5EF4-FFF2-40B4-BE49-F238E27FC236}">
                <a16:creationId xmlns:a16="http://schemas.microsoft.com/office/drawing/2014/main" id="{FBD0D0AD-62B9-7A49-BB84-198EEA7B513C}"/>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57CDEE5B-0973-4147-BB33-2A38E2ED48FD}"/>
              </a:ext>
            </a:extLst>
          </p:cNvPr>
          <p:cNvSpPr>
            <a:spLocks noGrp="1"/>
          </p:cNvSpPr>
          <p:nvPr>
            <p:ph type="sldNum" sz="quarter" idx="12"/>
          </p:nvPr>
        </p:nvSpPr>
        <p:spPr/>
        <p:txBody>
          <a:bodyPr/>
          <a:lstStyle/>
          <a:p>
            <a:fld id="{D81007B0-B80B-3844-A319-6202E91B5461}" type="slidenum">
              <a:rPr lang="nb-NO" smtClean="0"/>
              <a:t>‹#›</a:t>
            </a:fld>
            <a:endParaRPr lang="nb-NO"/>
          </a:p>
        </p:txBody>
      </p:sp>
    </p:spTree>
    <p:extLst>
      <p:ext uri="{BB962C8B-B14F-4D97-AF65-F5344CB8AC3E}">
        <p14:creationId xmlns:p14="http://schemas.microsoft.com/office/powerpoint/2010/main" val="291982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3C77D08-0DBF-9B42-8239-AD3420F5A4A5}"/>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649A22B3-88BA-504F-A2D4-2F568FD6982D}"/>
              </a:ext>
            </a:extLst>
          </p:cNvPr>
          <p:cNvSpPr>
            <a:spLocks noGrp="1"/>
          </p:cNvSpPr>
          <p:nvPr>
            <p:ph sz="half" idx="1"/>
          </p:nvPr>
        </p:nvSpPr>
        <p:spPr>
          <a:xfrm>
            <a:off x="838200" y="1825625"/>
            <a:ext cx="5181600" cy="4351338"/>
          </a:xfrm>
        </p:spPr>
        <p:txBody>
          <a:bodyPr/>
          <a:lstStyle/>
          <a:p>
            <a:r>
              <a:rPr lang="nb-NO"/>
              <a:t>Rediger tekststiler i malen
Andre nivå
Tredje nivå
Fjerde nivå
Femte nivå</a:t>
            </a:r>
          </a:p>
        </p:txBody>
      </p:sp>
      <p:sp>
        <p:nvSpPr>
          <p:cNvPr id="4" name="Plassholder for innhold 3">
            <a:extLst>
              <a:ext uri="{FF2B5EF4-FFF2-40B4-BE49-F238E27FC236}">
                <a16:creationId xmlns:a16="http://schemas.microsoft.com/office/drawing/2014/main" id="{DE667C96-5695-3D43-9507-5D2FBCA06B88}"/>
              </a:ext>
            </a:extLst>
          </p:cNvPr>
          <p:cNvSpPr>
            <a:spLocks noGrp="1"/>
          </p:cNvSpPr>
          <p:nvPr>
            <p:ph sz="half" idx="2"/>
          </p:nvPr>
        </p:nvSpPr>
        <p:spPr>
          <a:xfrm>
            <a:off x="6172200" y="1825625"/>
            <a:ext cx="5181600" cy="4351338"/>
          </a:xfrm>
        </p:spPr>
        <p:txBody>
          <a:bodyPr/>
          <a:lstStyle/>
          <a:p>
            <a:r>
              <a:rPr lang="nb-NO"/>
              <a:t>Rediger tekststiler i malen
Andre nivå
Tredje nivå
Fjerde nivå
Femte nivå</a:t>
            </a:r>
          </a:p>
        </p:txBody>
      </p:sp>
      <p:sp>
        <p:nvSpPr>
          <p:cNvPr id="5" name="Plassholder for dato 4">
            <a:extLst>
              <a:ext uri="{FF2B5EF4-FFF2-40B4-BE49-F238E27FC236}">
                <a16:creationId xmlns:a16="http://schemas.microsoft.com/office/drawing/2014/main" id="{42DCCFE6-11C3-A944-8F9A-2E0990390EB4}"/>
              </a:ext>
            </a:extLst>
          </p:cNvPr>
          <p:cNvSpPr>
            <a:spLocks noGrp="1"/>
          </p:cNvSpPr>
          <p:nvPr>
            <p:ph type="dt" sz="half" idx="10"/>
          </p:nvPr>
        </p:nvSpPr>
        <p:spPr/>
        <p:txBody>
          <a:bodyPr/>
          <a:lstStyle/>
          <a:p>
            <a:fld id="{7C882486-53F5-8741-858B-BD020C85FDB5}" type="datetimeFigureOut">
              <a:rPr lang="nb-NO" smtClean="0"/>
              <a:t>18.04.2023</a:t>
            </a:fld>
            <a:endParaRPr lang="nb-NO"/>
          </a:p>
        </p:txBody>
      </p:sp>
      <p:sp>
        <p:nvSpPr>
          <p:cNvPr id="6" name="Plassholder for bunntekst 5">
            <a:extLst>
              <a:ext uri="{FF2B5EF4-FFF2-40B4-BE49-F238E27FC236}">
                <a16:creationId xmlns:a16="http://schemas.microsoft.com/office/drawing/2014/main" id="{D0BF2983-0EE4-A54C-8166-E7A855F82755}"/>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30A6AA10-1C7E-154E-A3A0-DB4FFCB0A4A0}"/>
              </a:ext>
            </a:extLst>
          </p:cNvPr>
          <p:cNvSpPr>
            <a:spLocks noGrp="1"/>
          </p:cNvSpPr>
          <p:nvPr>
            <p:ph type="sldNum" sz="quarter" idx="12"/>
          </p:nvPr>
        </p:nvSpPr>
        <p:spPr/>
        <p:txBody>
          <a:bodyPr/>
          <a:lstStyle/>
          <a:p>
            <a:fld id="{D81007B0-B80B-3844-A319-6202E91B5461}" type="slidenum">
              <a:rPr lang="nb-NO" smtClean="0"/>
              <a:t>‹#›</a:t>
            </a:fld>
            <a:endParaRPr lang="nb-NO"/>
          </a:p>
        </p:txBody>
      </p:sp>
    </p:spTree>
    <p:extLst>
      <p:ext uri="{BB962C8B-B14F-4D97-AF65-F5344CB8AC3E}">
        <p14:creationId xmlns:p14="http://schemas.microsoft.com/office/powerpoint/2010/main" val="1645102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D109CCA-37FA-E846-BD4F-A5301B41AB27}"/>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713DDB33-2ED6-8241-9746-5801760C89B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nb-NO"/>
              <a:t>Rediger tekststiler i malen
Andre nivå
Tredje nivå
Fjerde nivå
Femte nivå</a:t>
            </a:r>
          </a:p>
        </p:txBody>
      </p:sp>
      <p:sp>
        <p:nvSpPr>
          <p:cNvPr id="4" name="Plassholder for innhold 3">
            <a:extLst>
              <a:ext uri="{FF2B5EF4-FFF2-40B4-BE49-F238E27FC236}">
                <a16:creationId xmlns:a16="http://schemas.microsoft.com/office/drawing/2014/main" id="{3F844E76-662D-424B-BBBD-FC2DAEDD462E}"/>
              </a:ext>
            </a:extLst>
          </p:cNvPr>
          <p:cNvSpPr>
            <a:spLocks noGrp="1"/>
          </p:cNvSpPr>
          <p:nvPr>
            <p:ph sz="half" idx="2"/>
          </p:nvPr>
        </p:nvSpPr>
        <p:spPr>
          <a:xfrm>
            <a:off x="839788" y="2505075"/>
            <a:ext cx="5157787" cy="3684588"/>
          </a:xfrm>
        </p:spPr>
        <p:txBody>
          <a:bodyPr/>
          <a:lstStyle/>
          <a:p>
            <a:r>
              <a:rPr lang="nb-NO"/>
              <a:t>Rediger tekststiler i malen
Andre nivå
Tredje nivå
Fjerde nivå
Femte nivå</a:t>
            </a:r>
          </a:p>
        </p:txBody>
      </p:sp>
      <p:sp>
        <p:nvSpPr>
          <p:cNvPr id="5" name="Plassholder for tekst 4">
            <a:extLst>
              <a:ext uri="{FF2B5EF4-FFF2-40B4-BE49-F238E27FC236}">
                <a16:creationId xmlns:a16="http://schemas.microsoft.com/office/drawing/2014/main" id="{8A3290C2-349E-C147-A17C-5CCC4B273D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nb-NO"/>
              <a:t>Rediger tekststiler i malen
Andre nivå
Tredje nivå
Fjerde nivå
Femte nivå</a:t>
            </a:r>
          </a:p>
        </p:txBody>
      </p:sp>
      <p:sp>
        <p:nvSpPr>
          <p:cNvPr id="6" name="Plassholder for innhold 5">
            <a:extLst>
              <a:ext uri="{FF2B5EF4-FFF2-40B4-BE49-F238E27FC236}">
                <a16:creationId xmlns:a16="http://schemas.microsoft.com/office/drawing/2014/main" id="{6FA0E664-181C-5B40-A153-A44DF2156F08}"/>
              </a:ext>
            </a:extLst>
          </p:cNvPr>
          <p:cNvSpPr>
            <a:spLocks noGrp="1"/>
          </p:cNvSpPr>
          <p:nvPr>
            <p:ph sz="quarter" idx="4"/>
          </p:nvPr>
        </p:nvSpPr>
        <p:spPr>
          <a:xfrm>
            <a:off x="6172200" y="2505075"/>
            <a:ext cx="5183188" cy="3684588"/>
          </a:xfrm>
        </p:spPr>
        <p:txBody>
          <a:bodyPr/>
          <a:lstStyle/>
          <a:p>
            <a:r>
              <a:rPr lang="nb-NO"/>
              <a:t>Rediger tekststiler i malen
Andre nivå
Tredje nivå
Fjerde nivå
Femte nivå</a:t>
            </a:r>
          </a:p>
        </p:txBody>
      </p:sp>
      <p:sp>
        <p:nvSpPr>
          <p:cNvPr id="7" name="Plassholder for dato 6">
            <a:extLst>
              <a:ext uri="{FF2B5EF4-FFF2-40B4-BE49-F238E27FC236}">
                <a16:creationId xmlns:a16="http://schemas.microsoft.com/office/drawing/2014/main" id="{70522E3D-5211-DF4F-89C4-B9F2AF2B4E35}"/>
              </a:ext>
            </a:extLst>
          </p:cNvPr>
          <p:cNvSpPr>
            <a:spLocks noGrp="1"/>
          </p:cNvSpPr>
          <p:nvPr>
            <p:ph type="dt" sz="half" idx="10"/>
          </p:nvPr>
        </p:nvSpPr>
        <p:spPr/>
        <p:txBody>
          <a:bodyPr/>
          <a:lstStyle/>
          <a:p>
            <a:fld id="{7C882486-53F5-8741-858B-BD020C85FDB5}" type="datetimeFigureOut">
              <a:rPr lang="nb-NO" smtClean="0"/>
              <a:t>18.04.2023</a:t>
            </a:fld>
            <a:endParaRPr lang="nb-NO"/>
          </a:p>
        </p:txBody>
      </p:sp>
      <p:sp>
        <p:nvSpPr>
          <p:cNvPr id="8" name="Plassholder for bunntekst 7">
            <a:extLst>
              <a:ext uri="{FF2B5EF4-FFF2-40B4-BE49-F238E27FC236}">
                <a16:creationId xmlns:a16="http://schemas.microsoft.com/office/drawing/2014/main" id="{0B684667-AA65-0545-9B5B-DD42709717D3}"/>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CAA23517-0241-204A-B6C9-F5CD3002DAA7}"/>
              </a:ext>
            </a:extLst>
          </p:cNvPr>
          <p:cNvSpPr>
            <a:spLocks noGrp="1"/>
          </p:cNvSpPr>
          <p:nvPr>
            <p:ph type="sldNum" sz="quarter" idx="12"/>
          </p:nvPr>
        </p:nvSpPr>
        <p:spPr/>
        <p:txBody>
          <a:bodyPr/>
          <a:lstStyle/>
          <a:p>
            <a:fld id="{D81007B0-B80B-3844-A319-6202E91B5461}" type="slidenum">
              <a:rPr lang="nb-NO" smtClean="0"/>
              <a:t>‹#›</a:t>
            </a:fld>
            <a:endParaRPr lang="nb-NO"/>
          </a:p>
        </p:txBody>
      </p:sp>
    </p:spTree>
    <p:extLst>
      <p:ext uri="{BB962C8B-B14F-4D97-AF65-F5344CB8AC3E}">
        <p14:creationId xmlns:p14="http://schemas.microsoft.com/office/powerpoint/2010/main" val="17830330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B3FD2E5-B09A-CD4D-AA63-C23C51AEF204}"/>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4D2D61B2-85A8-BC49-BFBD-CCD24E19EA07}"/>
              </a:ext>
            </a:extLst>
          </p:cNvPr>
          <p:cNvSpPr>
            <a:spLocks noGrp="1"/>
          </p:cNvSpPr>
          <p:nvPr>
            <p:ph type="dt" sz="half" idx="10"/>
          </p:nvPr>
        </p:nvSpPr>
        <p:spPr/>
        <p:txBody>
          <a:bodyPr/>
          <a:lstStyle/>
          <a:p>
            <a:fld id="{7C882486-53F5-8741-858B-BD020C85FDB5}" type="datetimeFigureOut">
              <a:rPr lang="nb-NO" smtClean="0"/>
              <a:t>18.04.2023</a:t>
            </a:fld>
            <a:endParaRPr lang="nb-NO"/>
          </a:p>
        </p:txBody>
      </p:sp>
      <p:sp>
        <p:nvSpPr>
          <p:cNvPr id="4" name="Plassholder for bunntekst 3">
            <a:extLst>
              <a:ext uri="{FF2B5EF4-FFF2-40B4-BE49-F238E27FC236}">
                <a16:creationId xmlns:a16="http://schemas.microsoft.com/office/drawing/2014/main" id="{65B239ED-4236-3348-B39C-CB80AB36AE95}"/>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31C49B66-6713-AC4F-A686-8DD67B933F0A}"/>
              </a:ext>
            </a:extLst>
          </p:cNvPr>
          <p:cNvSpPr>
            <a:spLocks noGrp="1"/>
          </p:cNvSpPr>
          <p:nvPr>
            <p:ph type="sldNum" sz="quarter" idx="12"/>
          </p:nvPr>
        </p:nvSpPr>
        <p:spPr/>
        <p:txBody>
          <a:bodyPr/>
          <a:lstStyle/>
          <a:p>
            <a:fld id="{D81007B0-B80B-3844-A319-6202E91B5461}" type="slidenum">
              <a:rPr lang="nb-NO" smtClean="0"/>
              <a:t>‹#›</a:t>
            </a:fld>
            <a:endParaRPr lang="nb-NO"/>
          </a:p>
        </p:txBody>
      </p:sp>
    </p:spTree>
    <p:extLst>
      <p:ext uri="{BB962C8B-B14F-4D97-AF65-F5344CB8AC3E}">
        <p14:creationId xmlns:p14="http://schemas.microsoft.com/office/powerpoint/2010/main" val="1860106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C3447296-E7B3-4E43-8C51-55C46D207C30}"/>
              </a:ext>
            </a:extLst>
          </p:cNvPr>
          <p:cNvSpPr>
            <a:spLocks noGrp="1"/>
          </p:cNvSpPr>
          <p:nvPr>
            <p:ph type="dt" sz="half" idx="10"/>
          </p:nvPr>
        </p:nvSpPr>
        <p:spPr/>
        <p:txBody>
          <a:bodyPr/>
          <a:lstStyle/>
          <a:p>
            <a:fld id="{7C882486-53F5-8741-858B-BD020C85FDB5}" type="datetimeFigureOut">
              <a:rPr lang="nb-NO" smtClean="0"/>
              <a:t>18.04.2023</a:t>
            </a:fld>
            <a:endParaRPr lang="nb-NO"/>
          </a:p>
        </p:txBody>
      </p:sp>
      <p:sp>
        <p:nvSpPr>
          <p:cNvPr id="3" name="Plassholder for bunntekst 2">
            <a:extLst>
              <a:ext uri="{FF2B5EF4-FFF2-40B4-BE49-F238E27FC236}">
                <a16:creationId xmlns:a16="http://schemas.microsoft.com/office/drawing/2014/main" id="{B7CB4A49-C2E2-C540-8F44-F9D1D80D654A}"/>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9BFAAC56-4251-B34A-9316-98ABF8E81B73}"/>
              </a:ext>
            </a:extLst>
          </p:cNvPr>
          <p:cNvSpPr>
            <a:spLocks noGrp="1"/>
          </p:cNvSpPr>
          <p:nvPr>
            <p:ph type="sldNum" sz="quarter" idx="12"/>
          </p:nvPr>
        </p:nvSpPr>
        <p:spPr/>
        <p:txBody>
          <a:bodyPr/>
          <a:lstStyle/>
          <a:p>
            <a:fld id="{D81007B0-B80B-3844-A319-6202E91B5461}" type="slidenum">
              <a:rPr lang="nb-NO" smtClean="0"/>
              <a:t>‹#›</a:t>
            </a:fld>
            <a:endParaRPr lang="nb-NO"/>
          </a:p>
        </p:txBody>
      </p:sp>
    </p:spTree>
    <p:extLst>
      <p:ext uri="{BB962C8B-B14F-4D97-AF65-F5344CB8AC3E}">
        <p14:creationId xmlns:p14="http://schemas.microsoft.com/office/powerpoint/2010/main" val="23694545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26BBE842-6DA9-1540-8AE3-EB15A3637486}"/>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6A12D4C3-AD61-A941-BD45-328B9AF5FE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nb-NO"/>
              <a:t>Rediger tekststiler i malen
Andre nivå
Tredje nivå
Fjerde nivå
Femte nivå</a:t>
            </a:r>
          </a:p>
        </p:txBody>
      </p:sp>
      <p:sp>
        <p:nvSpPr>
          <p:cNvPr id="4" name="Plassholder for tekst 3">
            <a:extLst>
              <a:ext uri="{FF2B5EF4-FFF2-40B4-BE49-F238E27FC236}">
                <a16:creationId xmlns:a16="http://schemas.microsoft.com/office/drawing/2014/main" id="{2BFF028E-6BA0-8441-9AEC-3AFEB2EBA7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nb-NO"/>
              <a:t>Rediger tekststiler i malen
Andre nivå
Tredje nivå
Fjerde nivå
Femte nivå</a:t>
            </a:r>
          </a:p>
        </p:txBody>
      </p:sp>
      <p:sp>
        <p:nvSpPr>
          <p:cNvPr id="5" name="Plassholder for dato 4">
            <a:extLst>
              <a:ext uri="{FF2B5EF4-FFF2-40B4-BE49-F238E27FC236}">
                <a16:creationId xmlns:a16="http://schemas.microsoft.com/office/drawing/2014/main" id="{FC300CD7-ECD3-444F-AA19-B65FFEE4669F}"/>
              </a:ext>
            </a:extLst>
          </p:cNvPr>
          <p:cNvSpPr>
            <a:spLocks noGrp="1"/>
          </p:cNvSpPr>
          <p:nvPr>
            <p:ph type="dt" sz="half" idx="10"/>
          </p:nvPr>
        </p:nvSpPr>
        <p:spPr/>
        <p:txBody>
          <a:bodyPr/>
          <a:lstStyle/>
          <a:p>
            <a:fld id="{7C882486-53F5-8741-858B-BD020C85FDB5}" type="datetimeFigureOut">
              <a:rPr lang="nb-NO" smtClean="0"/>
              <a:t>18.04.2023</a:t>
            </a:fld>
            <a:endParaRPr lang="nb-NO"/>
          </a:p>
        </p:txBody>
      </p:sp>
      <p:sp>
        <p:nvSpPr>
          <p:cNvPr id="6" name="Plassholder for bunntekst 5">
            <a:extLst>
              <a:ext uri="{FF2B5EF4-FFF2-40B4-BE49-F238E27FC236}">
                <a16:creationId xmlns:a16="http://schemas.microsoft.com/office/drawing/2014/main" id="{77CEA832-C1B3-994B-B90C-B85ECBE2CCB0}"/>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095DC78E-14CA-AA4F-B697-E1F1206EEB2A}"/>
              </a:ext>
            </a:extLst>
          </p:cNvPr>
          <p:cNvSpPr>
            <a:spLocks noGrp="1"/>
          </p:cNvSpPr>
          <p:nvPr>
            <p:ph type="sldNum" sz="quarter" idx="12"/>
          </p:nvPr>
        </p:nvSpPr>
        <p:spPr/>
        <p:txBody>
          <a:bodyPr/>
          <a:lstStyle/>
          <a:p>
            <a:fld id="{D81007B0-B80B-3844-A319-6202E91B5461}" type="slidenum">
              <a:rPr lang="nb-NO" smtClean="0"/>
              <a:t>‹#›</a:t>
            </a:fld>
            <a:endParaRPr lang="nb-NO"/>
          </a:p>
        </p:txBody>
      </p:sp>
    </p:spTree>
    <p:extLst>
      <p:ext uri="{BB962C8B-B14F-4D97-AF65-F5344CB8AC3E}">
        <p14:creationId xmlns:p14="http://schemas.microsoft.com/office/powerpoint/2010/main" val="4233237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9545540-947B-DD46-BCE4-37A7ED5DE784}"/>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EAC931C4-FDD2-454F-8F9A-00C942874E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8A7CAB38-20D0-144B-8730-8EC58D21AC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nb-NO"/>
              <a:t>Rediger tekststiler i malen
Andre nivå
Tredje nivå
Fjerde nivå
Femte nivå</a:t>
            </a:r>
          </a:p>
        </p:txBody>
      </p:sp>
      <p:sp>
        <p:nvSpPr>
          <p:cNvPr id="5" name="Plassholder for dato 4">
            <a:extLst>
              <a:ext uri="{FF2B5EF4-FFF2-40B4-BE49-F238E27FC236}">
                <a16:creationId xmlns:a16="http://schemas.microsoft.com/office/drawing/2014/main" id="{5EE49751-E8E4-DA44-92D4-5064BEB2CA90}"/>
              </a:ext>
            </a:extLst>
          </p:cNvPr>
          <p:cNvSpPr>
            <a:spLocks noGrp="1"/>
          </p:cNvSpPr>
          <p:nvPr>
            <p:ph type="dt" sz="half" idx="10"/>
          </p:nvPr>
        </p:nvSpPr>
        <p:spPr/>
        <p:txBody>
          <a:bodyPr/>
          <a:lstStyle/>
          <a:p>
            <a:fld id="{7C882486-53F5-8741-858B-BD020C85FDB5}" type="datetimeFigureOut">
              <a:rPr lang="nb-NO" smtClean="0"/>
              <a:t>18.04.2023</a:t>
            </a:fld>
            <a:endParaRPr lang="nb-NO"/>
          </a:p>
        </p:txBody>
      </p:sp>
      <p:sp>
        <p:nvSpPr>
          <p:cNvPr id="6" name="Plassholder for bunntekst 5">
            <a:extLst>
              <a:ext uri="{FF2B5EF4-FFF2-40B4-BE49-F238E27FC236}">
                <a16:creationId xmlns:a16="http://schemas.microsoft.com/office/drawing/2014/main" id="{6BF714B7-3569-8447-9500-2478DCA00565}"/>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67D422B5-F91F-9149-863A-6A7F086BB301}"/>
              </a:ext>
            </a:extLst>
          </p:cNvPr>
          <p:cNvSpPr>
            <a:spLocks noGrp="1"/>
          </p:cNvSpPr>
          <p:nvPr>
            <p:ph type="sldNum" sz="quarter" idx="12"/>
          </p:nvPr>
        </p:nvSpPr>
        <p:spPr/>
        <p:txBody>
          <a:bodyPr/>
          <a:lstStyle/>
          <a:p>
            <a:fld id="{D81007B0-B80B-3844-A319-6202E91B5461}" type="slidenum">
              <a:rPr lang="nb-NO" smtClean="0"/>
              <a:t>‹#›</a:t>
            </a:fld>
            <a:endParaRPr lang="nb-NO"/>
          </a:p>
        </p:txBody>
      </p:sp>
    </p:spTree>
    <p:extLst>
      <p:ext uri="{BB962C8B-B14F-4D97-AF65-F5344CB8AC3E}">
        <p14:creationId xmlns:p14="http://schemas.microsoft.com/office/powerpoint/2010/main" val="3174520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7CE9A447-D04B-F840-8E09-AE00C1D6660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C856C39A-705F-AF48-964B-CDDD3CACCA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nb-NO"/>
              <a:t>Rediger tekststiler i malen
Andre nivå
Tredje nivå
Fjerde nivå
Femte nivå</a:t>
            </a:r>
          </a:p>
        </p:txBody>
      </p:sp>
      <p:sp>
        <p:nvSpPr>
          <p:cNvPr id="4" name="Plassholder for dato 3">
            <a:extLst>
              <a:ext uri="{FF2B5EF4-FFF2-40B4-BE49-F238E27FC236}">
                <a16:creationId xmlns:a16="http://schemas.microsoft.com/office/drawing/2014/main" id="{9AB9A9E7-2344-8649-AB72-E6AC8AD399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882486-53F5-8741-858B-BD020C85FDB5}" type="datetimeFigureOut">
              <a:rPr lang="nb-NO" smtClean="0"/>
              <a:t>18.04.2023</a:t>
            </a:fld>
            <a:endParaRPr lang="nb-NO"/>
          </a:p>
        </p:txBody>
      </p:sp>
      <p:sp>
        <p:nvSpPr>
          <p:cNvPr id="5" name="Plassholder for bunntekst 4">
            <a:extLst>
              <a:ext uri="{FF2B5EF4-FFF2-40B4-BE49-F238E27FC236}">
                <a16:creationId xmlns:a16="http://schemas.microsoft.com/office/drawing/2014/main" id="{3F91169D-40D9-6544-A029-5B118C5439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4D734D4B-8BF0-6D41-A546-5A049E05BE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1007B0-B80B-3844-A319-6202E91B5461}" type="slidenum">
              <a:rPr lang="nb-NO" smtClean="0"/>
              <a:t>‹#›</a:t>
            </a:fld>
            <a:endParaRPr lang="nb-NO"/>
          </a:p>
        </p:txBody>
      </p:sp>
    </p:spTree>
    <p:extLst>
      <p:ext uri="{BB962C8B-B14F-4D97-AF65-F5344CB8AC3E}">
        <p14:creationId xmlns:p14="http://schemas.microsoft.com/office/powerpoint/2010/main" val="407082081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e 4">
            <a:extLst>
              <a:ext uri="{FF2B5EF4-FFF2-40B4-BE49-F238E27FC236}">
                <a16:creationId xmlns:a16="http://schemas.microsoft.com/office/drawing/2014/main" id="{06BF3FA6-3B08-324D-91D8-98A0CA90518A}"/>
              </a:ext>
            </a:extLst>
          </p:cNvPr>
          <p:cNvPicPr>
            <a:picLocks noChangeAspect="1"/>
          </p:cNvPicPr>
          <p:nvPr/>
        </p:nvPicPr>
        <p:blipFill>
          <a:blip r:embed="rId3"/>
          <a:stretch>
            <a:fillRect/>
          </a:stretch>
        </p:blipFill>
        <p:spPr>
          <a:xfrm>
            <a:off x="0" y="0"/>
            <a:ext cx="12198399" cy="6861599"/>
          </a:xfrm>
          <a:prstGeom prst="rect">
            <a:avLst/>
          </a:prstGeom>
        </p:spPr>
      </p:pic>
      <p:sp>
        <p:nvSpPr>
          <p:cNvPr id="2" name="Tittel 1">
            <a:extLst>
              <a:ext uri="{FF2B5EF4-FFF2-40B4-BE49-F238E27FC236}">
                <a16:creationId xmlns:a16="http://schemas.microsoft.com/office/drawing/2014/main" id="{E765097F-3014-1740-A6AF-A6FB11FA4964}"/>
              </a:ext>
            </a:extLst>
          </p:cNvPr>
          <p:cNvSpPr>
            <a:spLocks noGrp="1"/>
          </p:cNvSpPr>
          <p:nvPr>
            <p:ph type="ctrTitle"/>
          </p:nvPr>
        </p:nvSpPr>
        <p:spPr>
          <a:xfrm>
            <a:off x="1524000" y="1431635"/>
            <a:ext cx="9144000" cy="2078327"/>
          </a:xfrm>
        </p:spPr>
        <p:txBody>
          <a:bodyPr/>
          <a:lstStyle/>
          <a:p>
            <a:r>
              <a:rPr lang="nb-NO" b="1" dirty="0">
                <a:solidFill>
                  <a:srgbClr val="BADCC4"/>
                </a:solidFill>
                <a:latin typeface="Arial" panose="020B0604020202020204" pitchFamily="34" charset="0"/>
                <a:cs typeface="Arial" panose="020B0604020202020204" pitchFamily="34" charset="0"/>
              </a:rPr>
              <a:t>FREM</a:t>
            </a:r>
          </a:p>
        </p:txBody>
      </p:sp>
      <p:sp>
        <p:nvSpPr>
          <p:cNvPr id="3" name="Undertittel 2">
            <a:extLst>
              <a:ext uri="{FF2B5EF4-FFF2-40B4-BE49-F238E27FC236}">
                <a16:creationId xmlns:a16="http://schemas.microsoft.com/office/drawing/2014/main" id="{517C228F-D46D-5640-95F7-D1AFAF72B0C9}"/>
              </a:ext>
            </a:extLst>
          </p:cNvPr>
          <p:cNvSpPr>
            <a:spLocks noGrp="1"/>
          </p:cNvSpPr>
          <p:nvPr>
            <p:ph type="subTitle" idx="1"/>
          </p:nvPr>
        </p:nvSpPr>
        <p:spPr>
          <a:xfrm>
            <a:off x="1524000" y="3739662"/>
            <a:ext cx="9144000" cy="633046"/>
          </a:xfrm>
        </p:spPr>
        <p:txBody>
          <a:bodyPr/>
          <a:lstStyle/>
          <a:p>
            <a:r>
              <a:rPr lang="nb-NO" dirty="0">
                <a:solidFill>
                  <a:srgbClr val="2A1647"/>
                </a:solidFill>
                <a:latin typeface="Arial" panose="020B0604020202020204" pitchFamily="34" charset="0"/>
                <a:cs typeface="Arial" panose="020B0604020202020204" pitchFamily="34" charset="0"/>
              </a:rPr>
              <a:t>En arbeid og inkluderingsbedrift</a:t>
            </a:r>
          </a:p>
        </p:txBody>
      </p:sp>
    </p:spTree>
    <p:extLst>
      <p:ext uri="{BB962C8B-B14F-4D97-AF65-F5344CB8AC3E}">
        <p14:creationId xmlns:p14="http://schemas.microsoft.com/office/powerpoint/2010/main" val="346958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lassholder for innhold 5">
            <a:extLst>
              <a:ext uri="{FF2B5EF4-FFF2-40B4-BE49-F238E27FC236}">
                <a16:creationId xmlns:a16="http://schemas.microsoft.com/office/drawing/2014/main" id="{98BCE9B8-18FB-3C46-8EBA-EE2E1F25B379}"/>
              </a:ext>
            </a:extLst>
          </p:cNvPr>
          <p:cNvPicPr>
            <a:picLocks noGrp="1" noChangeAspect="1"/>
          </p:cNvPicPr>
          <p:nvPr>
            <p:ph idx="1"/>
          </p:nvPr>
        </p:nvPicPr>
        <p:blipFill>
          <a:blip r:embed="rId3"/>
          <a:stretch>
            <a:fillRect/>
          </a:stretch>
        </p:blipFill>
        <p:spPr>
          <a:xfrm>
            <a:off x="-172125" y="-3600"/>
            <a:ext cx="12198400" cy="6861600"/>
          </a:xfrm>
        </p:spPr>
      </p:pic>
      <p:sp>
        <p:nvSpPr>
          <p:cNvPr id="13" name="Tittel 12">
            <a:extLst>
              <a:ext uri="{FF2B5EF4-FFF2-40B4-BE49-F238E27FC236}">
                <a16:creationId xmlns:a16="http://schemas.microsoft.com/office/drawing/2014/main" id="{231B4D87-42D7-524B-9C35-2BDAAFFC90B5}"/>
              </a:ext>
            </a:extLst>
          </p:cNvPr>
          <p:cNvSpPr>
            <a:spLocks noGrp="1"/>
          </p:cNvSpPr>
          <p:nvPr>
            <p:ph type="title"/>
          </p:nvPr>
        </p:nvSpPr>
        <p:spPr>
          <a:xfrm>
            <a:off x="838200" y="1597890"/>
            <a:ext cx="10515600" cy="646546"/>
          </a:xfrm>
        </p:spPr>
        <p:txBody>
          <a:bodyPr>
            <a:normAutofit fontScale="90000"/>
          </a:bodyPr>
          <a:lstStyle/>
          <a:p>
            <a:r>
              <a:rPr lang="nb-NO" b="1" dirty="0">
                <a:solidFill>
                  <a:srgbClr val="2A1647"/>
                </a:solidFill>
                <a:latin typeface="Arial" panose="020B0604020202020204" pitchFamily="34" charset="0"/>
                <a:cs typeface="Arial" panose="020B0604020202020204" pitchFamily="34" charset="0"/>
              </a:rPr>
              <a:t>Vi skaper arbeidstakere</a:t>
            </a:r>
          </a:p>
        </p:txBody>
      </p:sp>
      <p:sp>
        <p:nvSpPr>
          <p:cNvPr id="17" name="TekstSylinder 16">
            <a:extLst>
              <a:ext uri="{FF2B5EF4-FFF2-40B4-BE49-F238E27FC236}">
                <a16:creationId xmlns:a16="http://schemas.microsoft.com/office/drawing/2014/main" id="{C891C070-AB3A-1D42-A1E6-281F8AA26535}"/>
              </a:ext>
            </a:extLst>
          </p:cNvPr>
          <p:cNvSpPr txBox="1"/>
          <p:nvPr/>
        </p:nvSpPr>
        <p:spPr>
          <a:xfrm>
            <a:off x="838200" y="2456873"/>
            <a:ext cx="10515600"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Utenforskapet er komplekst og trenger flere løsninger.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Arbeid – Utdanning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600" dirty="0">
              <a:solidFill>
                <a:srgbClr val="2A1647"/>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Gi mennesker muligheter til å skaffe jobb og økonomisk trygghet gjennom våre tiltak</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600" dirty="0">
              <a:solidFill>
                <a:srgbClr val="2A1647"/>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Vi mener det er plass til alle i arbeidslivet uavhengig av utfordringer. Samarbeid og dialog er grunnlaget for all arbeidsinkludering.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600" dirty="0">
              <a:solidFill>
                <a:srgbClr val="2A1647"/>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600" dirty="0">
              <a:solidFill>
                <a:srgbClr val="2A1647"/>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4154436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lassholder for innhold 5">
            <a:extLst>
              <a:ext uri="{FF2B5EF4-FFF2-40B4-BE49-F238E27FC236}">
                <a16:creationId xmlns:a16="http://schemas.microsoft.com/office/drawing/2014/main" id="{98BCE9B8-18FB-3C46-8EBA-EE2E1F25B379}"/>
              </a:ext>
            </a:extLst>
          </p:cNvPr>
          <p:cNvPicPr>
            <a:picLocks noGrp="1" noChangeAspect="1"/>
          </p:cNvPicPr>
          <p:nvPr>
            <p:ph idx="1"/>
          </p:nvPr>
        </p:nvPicPr>
        <p:blipFill>
          <a:blip r:embed="rId3"/>
          <a:stretch>
            <a:fillRect/>
          </a:stretch>
        </p:blipFill>
        <p:spPr>
          <a:xfrm>
            <a:off x="-2" y="0"/>
            <a:ext cx="12198400" cy="6861600"/>
          </a:xfrm>
        </p:spPr>
      </p:pic>
      <p:sp>
        <p:nvSpPr>
          <p:cNvPr id="13" name="Tittel 12">
            <a:extLst>
              <a:ext uri="{FF2B5EF4-FFF2-40B4-BE49-F238E27FC236}">
                <a16:creationId xmlns:a16="http://schemas.microsoft.com/office/drawing/2014/main" id="{231B4D87-42D7-524B-9C35-2BDAAFFC90B5}"/>
              </a:ext>
            </a:extLst>
          </p:cNvPr>
          <p:cNvSpPr>
            <a:spLocks noGrp="1"/>
          </p:cNvSpPr>
          <p:nvPr>
            <p:ph type="title"/>
          </p:nvPr>
        </p:nvSpPr>
        <p:spPr>
          <a:xfrm>
            <a:off x="838200" y="1597890"/>
            <a:ext cx="10515600" cy="646546"/>
          </a:xfrm>
        </p:spPr>
        <p:txBody>
          <a:bodyPr>
            <a:normAutofit fontScale="90000"/>
          </a:bodyPr>
          <a:lstStyle/>
          <a:p>
            <a:r>
              <a:rPr lang="nb-NO" b="1" dirty="0">
                <a:solidFill>
                  <a:srgbClr val="2A1647"/>
                </a:solidFill>
                <a:latin typeface="Arial" panose="020B0604020202020204" pitchFamily="34" charset="0"/>
                <a:cs typeface="Arial" panose="020B0604020202020204" pitchFamily="34" charset="0"/>
              </a:rPr>
              <a:t>Tiltak</a:t>
            </a:r>
          </a:p>
        </p:txBody>
      </p:sp>
      <p:sp>
        <p:nvSpPr>
          <p:cNvPr id="17" name="TekstSylinder 16">
            <a:extLst>
              <a:ext uri="{FF2B5EF4-FFF2-40B4-BE49-F238E27FC236}">
                <a16:creationId xmlns:a16="http://schemas.microsoft.com/office/drawing/2014/main" id="{C891C070-AB3A-1D42-A1E6-281F8AA26535}"/>
              </a:ext>
            </a:extLst>
          </p:cNvPr>
          <p:cNvSpPr txBox="1"/>
          <p:nvPr/>
        </p:nvSpPr>
        <p:spPr>
          <a:xfrm>
            <a:off x="838200" y="2456873"/>
            <a:ext cx="10515600" cy="35394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AFT og AFT Jobbhuset</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Helt Med</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Arbeidsrettet rehabilitering</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Norsk med arbeidspraksis</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Norsk for kommunens KVP deltakere</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Norskopplæring i AFT (basiskompetanse)</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Sommerskole for Flyktningkontoret</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Kurs for Døve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600" dirty="0">
              <a:solidFill>
                <a:srgbClr val="2A1647"/>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Deling av fagkompetanse til det beste for samfunnsoppdraget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600" dirty="0">
              <a:solidFill>
                <a:srgbClr val="2A1647"/>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Jobber i tverrfaglige team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600" dirty="0">
              <a:solidFill>
                <a:srgbClr val="2A1647"/>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86723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lassholder for innhold 5">
            <a:extLst>
              <a:ext uri="{FF2B5EF4-FFF2-40B4-BE49-F238E27FC236}">
                <a16:creationId xmlns:a16="http://schemas.microsoft.com/office/drawing/2014/main" id="{98BCE9B8-18FB-3C46-8EBA-EE2E1F25B379}"/>
              </a:ext>
            </a:extLst>
          </p:cNvPr>
          <p:cNvPicPr>
            <a:picLocks noGrp="1" noChangeAspect="1"/>
          </p:cNvPicPr>
          <p:nvPr>
            <p:ph idx="1"/>
          </p:nvPr>
        </p:nvPicPr>
        <p:blipFill>
          <a:blip r:embed="rId3"/>
          <a:stretch>
            <a:fillRect/>
          </a:stretch>
        </p:blipFill>
        <p:spPr>
          <a:xfrm>
            <a:off x="-2" y="0"/>
            <a:ext cx="12198400" cy="6861600"/>
          </a:xfrm>
        </p:spPr>
      </p:pic>
      <p:sp>
        <p:nvSpPr>
          <p:cNvPr id="13" name="Tittel 12">
            <a:extLst>
              <a:ext uri="{FF2B5EF4-FFF2-40B4-BE49-F238E27FC236}">
                <a16:creationId xmlns:a16="http://schemas.microsoft.com/office/drawing/2014/main" id="{231B4D87-42D7-524B-9C35-2BDAAFFC90B5}"/>
              </a:ext>
            </a:extLst>
          </p:cNvPr>
          <p:cNvSpPr>
            <a:spLocks noGrp="1"/>
          </p:cNvSpPr>
          <p:nvPr>
            <p:ph type="title"/>
          </p:nvPr>
        </p:nvSpPr>
        <p:spPr>
          <a:xfrm>
            <a:off x="838200" y="1597890"/>
            <a:ext cx="10515600" cy="646546"/>
          </a:xfrm>
        </p:spPr>
        <p:txBody>
          <a:bodyPr>
            <a:normAutofit fontScale="90000"/>
          </a:bodyPr>
          <a:lstStyle/>
          <a:p>
            <a:endParaRPr lang="nb-NO" b="1" dirty="0">
              <a:solidFill>
                <a:srgbClr val="2A1647"/>
              </a:solidFill>
              <a:latin typeface="Arial" panose="020B0604020202020204" pitchFamily="34" charset="0"/>
              <a:cs typeface="Arial" panose="020B0604020202020204" pitchFamily="34" charset="0"/>
            </a:endParaRPr>
          </a:p>
        </p:txBody>
      </p:sp>
      <p:sp>
        <p:nvSpPr>
          <p:cNvPr id="17" name="TekstSylinder 16">
            <a:extLst>
              <a:ext uri="{FF2B5EF4-FFF2-40B4-BE49-F238E27FC236}">
                <a16:creationId xmlns:a16="http://schemas.microsoft.com/office/drawing/2014/main" id="{C891C070-AB3A-1D42-A1E6-281F8AA26535}"/>
              </a:ext>
            </a:extLst>
          </p:cNvPr>
          <p:cNvSpPr txBox="1"/>
          <p:nvPr/>
        </p:nvSpPr>
        <p:spPr>
          <a:xfrm>
            <a:off x="838200" y="2456873"/>
            <a:ext cx="10515600" cy="4278094"/>
          </a:xfrm>
          <a:prstGeom prst="rect">
            <a:avLst/>
          </a:prstGeom>
          <a:noFill/>
        </p:spPr>
        <p:txBody>
          <a:bodyPr wrap="square" rtlCol="0">
            <a:spAutoFit/>
          </a:bodyPr>
          <a:lstStyle/>
          <a:p>
            <a:r>
              <a:rPr lang="nb-NO" sz="1600" dirty="0">
                <a:solidFill>
                  <a:srgbClr val="2A1647"/>
                </a:solidFill>
                <a:latin typeface="Arial" panose="020B0604020202020204" pitchFamily="34" charset="0"/>
                <a:cs typeface="Arial" panose="020B0604020202020204" pitchFamily="34" charset="0"/>
              </a:rPr>
              <a:t>Mange profesjoner med forskjellig yrkes- og praksisbakgrunn</a:t>
            </a:r>
          </a:p>
          <a:p>
            <a:endParaRPr lang="nb-NO" sz="1600" dirty="0">
              <a:solidFill>
                <a:srgbClr val="2A1647"/>
              </a:solidFill>
              <a:latin typeface="Arial" panose="020B0604020202020204" pitchFamily="34" charset="0"/>
              <a:cs typeface="Arial" panose="020B0604020202020204" pitchFamily="34" charset="0"/>
            </a:endParaRPr>
          </a:p>
          <a:p>
            <a:r>
              <a:rPr lang="nb-NO" sz="1600" dirty="0">
                <a:solidFill>
                  <a:srgbClr val="2A1647"/>
                </a:solidFill>
                <a:latin typeface="Arial" panose="020B0604020202020204" pitchFamily="34" charset="0"/>
                <a:cs typeface="Arial" panose="020B0604020202020204" pitchFamily="34" charset="0"/>
              </a:rPr>
              <a:t>Vi har:</a:t>
            </a:r>
          </a:p>
          <a:p>
            <a:endParaRPr lang="nb-NO" sz="1600" dirty="0">
              <a:solidFill>
                <a:srgbClr val="2A1647"/>
              </a:solidFill>
              <a:latin typeface="Arial" panose="020B0604020202020204" pitchFamily="34" charset="0"/>
              <a:cs typeface="Arial" panose="020B0604020202020204" pitchFamily="34" charset="0"/>
            </a:endParaRPr>
          </a:p>
          <a:p>
            <a:r>
              <a:rPr lang="nb-NO" sz="1600" dirty="0">
                <a:solidFill>
                  <a:srgbClr val="2A1647"/>
                </a:solidFill>
                <a:latin typeface="Arial" panose="020B0604020202020204" pitchFamily="34" charset="0"/>
                <a:cs typeface="Arial" panose="020B0604020202020204" pitchFamily="34" charset="0"/>
              </a:rPr>
              <a:t>Sosionomer</a:t>
            </a:r>
          </a:p>
          <a:p>
            <a:r>
              <a:rPr lang="nb-NO" sz="1600" dirty="0">
                <a:solidFill>
                  <a:srgbClr val="2A1647"/>
                </a:solidFill>
                <a:latin typeface="Arial" panose="020B0604020202020204" pitchFamily="34" charset="0"/>
                <a:cs typeface="Arial" panose="020B0604020202020204" pitchFamily="34" charset="0"/>
              </a:rPr>
              <a:t>Sykepleier</a:t>
            </a:r>
          </a:p>
          <a:p>
            <a:r>
              <a:rPr lang="nb-NO" sz="1600" dirty="0">
                <a:solidFill>
                  <a:srgbClr val="2A1647"/>
                </a:solidFill>
                <a:latin typeface="Arial" panose="020B0604020202020204" pitchFamily="34" charset="0"/>
                <a:cs typeface="Arial" panose="020B0604020202020204" pitchFamily="34" charset="0"/>
              </a:rPr>
              <a:t>Pedagoger</a:t>
            </a:r>
          </a:p>
          <a:p>
            <a:r>
              <a:rPr lang="nb-NO" sz="1600" dirty="0">
                <a:solidFill>
                  <a:srgbClr val="2A1647"/>
                </a:solidFill>
                <a:latin typeface="Arial" panose="020B0604020202020204" pitchFamily="34" charset="0"/>
                <a:cs typeface="Arial" panose="020B0604020202020204" pitchFamily="34" charset="0"/>
              </a:rPr>
              <a:t>Fysioterapeut</a:t>
            </a:r>
          </a:p>
          <a:p>
            <a:r>
              <a:rPr lang="nb-NO" sz="1600" dirty="0">
                <a:solidFill>
                  <a:srgbClr val="2A1647"/>
                </a:solidFill>
                <a:latin typeface="Arial" panose="020B0604020202020204" pitchFamily="34" charset="0"/>
                <a:cs typeface="Arial" panose="020B0604020202020204" pitchFamily="34" charset="0"/>
              </a:rPr>
              <a:t>Ergoterapeut</a:t>
            </a:r>
          </a:p>
          <a:p>
            <a:r>
              <a:rPr lang="nb-NO" sz="1600" dirty="0">
                <a:solidFill>
                  <a:srgbClr val="2A1647"/>
                </a:solidFill>
                <a:latin typeface="Arial" panose="020B0604020202020204" pitchFamily="34" charset="0"/>
                <a:cs typeface="Arial" panose="020B0604020202020204" pitchFamily="34" charset="0"/>
              </a:rPr>
              <a:t>Ernæringsfysiolog</a:t>
            </a:r>
          </a:p>
          <a:p>
            <a:r>
              <a:rPr lang="nb-NO" sz="1600" dirty="0">
                <a:solidFill>
                  <a:srgbClr val="2A1647"/>
                </a:solidFill>
                <a:latin typeface="Arial" panose="020B0604020202020204" pitchFamily="34" charset="0"/>
                <a:cs typeface="Arial" panose="020B0604020202020204" pitchFamily="34" charset="0"/>
              </a:rPr>
              <a:t>Kognitive terapeuter</a:t>
            </a:r>
          </a:p>
          <a:p>
            <a:r>
              <a:rPr lang="nb-NO" sz="1600" dirty="0">
                <a:solidFill>
                  <a:srgbClr val="2A1647"/>
                </a:solidFill>
                <a:latin typeface="Arial" panose="020B0604020202020204" pitchFamily="34" charset="0"/>
                <a:cs typeface="Arial" panose="020B0604020202020204" pitchFamily="34" charset="0"/>
              </a:rPr>
              <a:t>Karriereveiledere</a:t>
            </a:r>
          </a:p>
          <a:p>
            <a:endParaRPr lang="nb-NO" sz="1600" dirty="0">
              <a:solidFill>
                <a:srgbClr val="2A1647"/>
              </a:solidFill>
              <a:latin typeface="Arial" panose="020B0604020202020204" pitchFamily="34" charset="0"/>
              <a:cs typeface="Arial" panose="020B0604020202020204" pitchFamily="34" charset="0"/>
            </a:endParaRPr>
          </a:p>
          <a:p>
            <a:r>
              <a:rPr lang="nb-NO" sz="1600" dirty="0">
                <a:solidFill>
                  <a:srgbClr val="2A1647"/>
                </a:solidFill>
                <a:latin typeface="Arial" panose="020B0604020202020204" pitchFamily="34" charset="0"/>
                <a:cs typeface="Arial" panose="020B0604020202020204" pitchFamily="34" charset="0"/>
              </a:rPr>
              <a:t>Sammen danner disse et flerfaglig team som samarbeider for beste praksis i de ulike tiltakene i FREM</a:t>
            </a:r>
          </a:p>
          <a:p>
            <a:endParaRPr lang="nb-NO" sz="1600" dirty="0">
              <a:solidFill>
                <a:srgbClr val="2A1647"/>
              </a:solidFill>
              <a:latin typeface="Arial" panose="020B0604020202020204" pitchFamily="34" charset="0"/>
              <a:cs typeface="Arial" panose="020B0604020202020204" pitchFamily="34" charset="0"/>
            </a:endParaRPr>
          </a:p>
          <a:p>
            <a:endParaRPr lang="nb-NO" sz="1600" dirty="0">
              <a:solidFill>
                <a:srgbClr val="2A1647"/>
              </a:solidFill>
              <a:latin typeface="Arial" panose="020B0604020202020204" pitchFamily="34" charset="0"/>
              <a:cs typeface="Arial" panose="020B0604020202020204" pitchFamily="34" charset="0"/>
            </a:endParaRPr>
          </a:p>
          <a:p>
            <a:endParaRPr lang="nb-NO" sz="1600" dirty="0">
              <a:solidFill>
                <a:srgbClr val="2A1647"/>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52991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lassholder for innhold 5">
            <a:extLst>
              <a:ext uri="{FF2B5EF4-FFF2-40B4-BE49-F238E27FC236}">
                <a16:creationId xmlns:a16="http://schemas.microsoft.com/office/drawing/2014/main" id="{98BCE9B8-18FB-3C46-8EBA-EE2E1F25B379}"/>
              </a:ext>
            </a:extLst>
          </p:cNvPr>
          <p:cNvPicPr>
            <a:picLocks noGrp="1" noChangeAspect="1"/>
          </p:cNvPicPr>
          <p:nvPr>
            <p:ph idx="1"/>
          </p:nvPr>
        </p:nvPicPr>
        <p:blipFill>
          <a:blip r:embed="rId3"/>
          <a:stretch>
            <a:fillRect/>
          </a:stretch>
        </p:blipFill>
        <p:spPr>
          <a:xfrm>
            <a:off x="-6400" y="-8599"/>
            <a:ext cx="12198400" cy="6861600"/>
          </a:xfrm>
        </p:spPr>
      </p:pic>
      <p:sp>
        <p:nvSpPr>
          <p:cNvPr id="13" name="Tittel 12">
            <a:extLst>
              <a:ext uri="{FF2B5EF4-FFF2-40B4-BE49-F238E27FC236}">
                <a16:creationId xmlns:a16="http://schemas.microsoft.com/office/drawing/2014/main" id="{231B4D87-42D7-524B-9C35-2BDAAFFC90B5}"/>
              </a:ext>
            </a:extLst>
          </p:cNvPr>
          <p:cNvSpPr>
            <a:spLocks noGrp="1"/>
          </p:cNvSpPr>
          <p:nvPr>
            <p:ph type="title"/>
          </p:nvPr>
        </p:nvSpPr>
        <p:spPr>
          <a:xfrm>
            <a:off x="838200" y="1597890"/>
            <a:ext cx="10515600" cy="646546"/>
          </a:xfrm>
        </p:spPr>
        <p:txBody>
          <a:bodyPr>
            <a:normAutofit fontScale="90000"/>
          </a:bodyPr>
          <a:lstStyle/>
          <a:p>
            <a:r>
              <a:rPr lang="nb-NO" dirty="0">
                <a:solidFill>
                  <a:srgbClr val="2A1647"/>
                </a:solidFill>
                <a:latin typeface="Arial" panose="020B0604020202020204" pitchFamily="34" charset="0"/>
                <a:ea typeface="+mn-ea"/>
                <a:cs typeface="Arial" panose="020B0604020202020204" pitchFamily="34" charset="0"/>
              </a:rPr>
              <a:t>Kompetanseheving /ansatte</a:t>
            </a:r>
            <a:br>
              <a:rPr lang="nb-NO" dirty="0">
                <a:solidFill>
                  <a:srgbClr val="2A1647"/>
                </a:solidFill>
                <a:latin typeface="Arial" panose="020B0604020202020204" pitchFamily="34" charset="0"/>
                <a:ea typeface="+mn-ea"/>
                <a:cs typeface="Arial" panose="020B0604020202020204" pitchFamily="34" charset="0"/>
              </a:rPr>
            </a:br>
            <a:endParaRPr lang="nb-NO" b="1" dirty="0">
              <a:solidFill>
                <a:srgbClr val="2A1647"/>
              </a:solidFill>
              <a:latin typeface="Arial" panose="020B0604020202020204" pitchFamily="34" charset="0"/>
              <a:cs typeface="Arial" panose="020B0604020202020204" pitchFamily="34" charset="0"/>
            </a:endParaRPr>
          </a:p>
        </p:txBody>
      </p:sp>
      <p:sp>
        <p:nvSpPr>
          <p:cNvPr id="17" name="TekstSylinder 16">
            <a:extLst>
              <a:ext uri="{FF2B5EF4-FFF2-40B4-BE49-F238E27FC236}">
                <a16:creationId xmlns:a16="http://schemas.microsoft.com/office/drawing/2014/main" id="{C891C070-AB3A-1D42-A1E6-281F8AA26535}"/>
              </a:ext>
            </a:extLst>
          </p:cNvPr>
          <p:cNvSpPr txBox="1"/>
          <p:nvPr/>
        </p:nvSpPr>
        <p:spPr>
          <a:xfrm>
            <a:off x="838200" y="2456873"/>
            <a:ext cx="10515600" cy="35394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rPr>
              <a:t>Høgskolestudium i Metoder og arbeidsmåter i arbeidsinkludering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rPr>
              <a:t>Karriereveiledning samt flerkulturell karriereveiledning (karriereverktøy/Inflow24/Jobpics)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rPr>
              <a:t>Kognitiv terapi</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rPr>
              <a:t>Inkluderende jobbdesign</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600" dirty="0">
              <a:solidFill>
                <a:srgbClr val="2A1647"/>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rPr>
              <a:t>Praktisk pedagogisk utdanning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600" dirty="0">
              <a:solidFill>
                <a:srgbClr val="2A1647"/>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rPr>
              <a:t>Fagkonferanser, ulike relevante fagkurs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rPr>
              <a:t>Deltakelse via Zoom veldig bra for oss i distriktene</a:t>
            </a:r>
          </a:p>
        </p:txBody>
      </p:sp>
    </p:spTree>
    <p:extLst>
      <p:ext uri="{BB962C8B-B14F-4D97-AF65-F5344CB8AC3E}">
        <p14:creationId xmlns:p14="http://schemas.microsoft.com/office/powerpoint/2010/main" val="1792800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lassholder for innhold 5">
            <a:extLst>
              <a:ext uri="{FF2B5EF4-FFF2-40B4-BE49-F238E27FC236}">
                <a16:creationId xmlns:a16="http://schemas.microsoft.com/office/drawing/2014/main" id="{98BCE9B8-18FB-3C46-8EBA-EE2E1F25B379}"/>
              </a:ext>
            </a:extLst>
          </p:cNvPr>
          <p:cNvPicPr>
            <a:picLocks noGrp="1" noChangeAspect="1"/>
          </p:cNvPicPr>
          <p:nvPr>
            <p:ph idx="1"/>
          </p:nvPr>
        </p:nvPicPr>
        <p:blipFill>
          <a:blip r:embed="rId3"/>
          <a:stretch>
            <a:fillRect/>
          </a:stretch>
        </p:blipFill>
        <p:spPr>
          <a:xfrm>
            <a:off x="-2" y="0"/>
            <a:ext cx="12198400" cy="6861600"/>
          </a:xfrm>
        </p:spPr>
      </p:pic>
      <p:sp>
        <p:nvSpPr>
          <p:cNvPr id="13" name="Tittel 12">
            <a:extLst>
              <a:ext uri="{FF2B5EF4-FFF2-40B4-BE49-F238E27FC236}">
                <a16:creationId xmlns:a16="http://schemas.microsoft.com/office/drawing/2014/main" id="{231B4D87-42D7-524B-9C35-2BDAAFFC90B5}"/>
              </a:ext>
            </a:extLst>
          </p:cNvPr>
          <p:cNvSpPr>
            <a:spLocks noGrp="1"/>
          </p:cNvSpPr>
          <p:nvPr>
            <p:ph type="title"/>
          </p:nvPr>
        </p:nvSpPr>
        <p:spPr>
          <a:xfrm>
            <a:off x="838200" y="1597890"/>
            <a:ext cx="10515600" cy="646546"/>
          </a:xfrm>
        </p:spPr>
        <p:txBody>
          <a:bodyPr>
            <a:normAutofit fontScale="90000"/>
          </a:bodyPr>
          <a:lstStyle/>
          <a:p>
            <a:r>
              <a:rPr lang="nb-NO" b="1" dirty="0">
                <a:solidFill>
                  <a:srgbClr val="2A1647"/>
                </a:solidFill>
                <a:latin typeface="Arial" panose="020B0604020202020204" pitchFamily="34" charset="0"/>
                <a:cs typeface="Arial" panose="020B0604020202020204" pitchFamily="34" charset="0"/>
              </a:rPr>
              <a:t>Deltaker fokus</a:t>
            </a:r>
          </a:p>
        </p:txBody>
      </p:sp>
      <p:sp>
        <p:nvSpPr>
          <p:cNvPr id="17" name="TekstSylinder 16">
            <a:extLst>
              <a:ext uri="{FF2B5EF4-FFF2-40B4-BE49-F238E27FC236}">
                <a16:creationId xmlns:a16="http://schemas.microsoft.com/office/drawing/2014/main" id="{C891C070-AB3A-1D42-A1E6-281F8AA26535}"/>
              </a:ext>
            </a:extLst>
          </p:cNvPr>
          <p:cNvSpPr txBox="1"/>
          <p:nvPr/>
        </p:nvSpPr>
        <p:spPr>
          <a:xfrm>
            <a:off x="838200" y="2456873"/>
            <a:ext cx="10515600" cy="329320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rPr>
              <a:t>Supported Employment (SE) metodikk som metodisk tilnærming. 5 </a:t>
            </a:r>
            <a:r>
              <a:rPr kumimoji="0" lang="nb-NO" sz="1600" b="0" i="0" u="none" strike="noStrike" kern="1200" cap="none" spc="0" normalizeH="0" baseline="0" noProof="0" dirty="0" err="1">
                <a:ln>
                  <a:noFill/>
                </a:ln>
                <a:solidFill>
                  <a:srgbClr val="2A1647"/>
                </a:solidFill>
                <a:effectLst/>
                <a:uLnTx/>
                <a:uFillTx/>
                <a:latin typeface="Arial" panose="020B0604020202020204" pitchFamily="34" charset="0"/>
                <a:ea typeface="+mn-ea"/>
                <a:cs typeface="Arial" panose="020B0604020202020204" pitchFamily="34" charset="0"/>
              </a:rPr>
              <a:t>trinnsmodellen</a:t>
            </a:r>
            <a:endPar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Metodiske verktøy: Karriereverktøy, motiverende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intervju, kognitive tilnærminger, Karriereferdigheter</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rPr>
              <a:t>Karrierekompetanse ut fra Kompetanse Norge sine prinsipper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600" dirty="0">
              <a:solidFill>
                <a:srgbClr val="2A1647"/>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rPr>
              <a:t>Ringer i vannet metodikk </a:t>
            </a:r>
            <a:r>
              <a:rPr lang="nb-NO" sz="1600" dirty="0">
                <a:solidFill>
                  <a:srgbClr val="2A1647"/>
                </a:solidFill>
                <a:latin typeface="Arial" panose="020B0604020202020204" pitchFamily="34" charset="0"/>
                <a:cs typeface="Arial" panose="020B0604020202020204" pitchFamily="34" charset="0"/>
              </a:rPr>
              <a:t>Ringer i vannet (RIV) er en metodikk for rekruttering og </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er NHO sin strategi for å rekruttere ansatte med nedsatt arbeidsevne til varige og faste jobber.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600" dirty="0">
              <a:solidFill>
                <a:srgbClr val="2A1647"/>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600" dirty="0">
              <a:solidFill>
                <a:srgbClr val="2A1647"/>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600" dirty="0">
              <a:solidFill>
                <a:srgbClr val="2A1647"/>
              </a:solidFill>
              <a:latin typeface="Arial" panose="020B0604020202020204" pitchFamily="34" charset="0"/>
              <a:cs typeface="Arial" panose="020B0604020202020204" pitchFamily="34" charset="0"/>
            </a:endParaRPr>
          </a:p>
        </p:txBody>
      </p:sp>
      <p:pic>
        <p:nvPicPr>
          <p:cNvPr id="5" name="Bilde 4">
            <a:extLst>
              <a:ext uri="{FF2B5EF4-FFF2-40B4-BE49-F238E27FC236}">
                <a16:creationId xmlns:a16="http://schemas.microsoft.com/office/drawing/2014/main" id="{CA5A7F20-DEEF-41C2-AB7C-2185B2CC3C71}"/>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433435" y="1179309"/>
            <a:ext cx="2920365" cy="3140710"/>
          </a:xfrm>
          <a:prstGeom prst="rect">
            <a:avLst/>
          </a:prstGeom>
        </p:spPr>
      </p:pic>
    </p:spTree>
    <p:extLst>
      <p:ext uri="{BB962C8B-B14F-4D97-AF65-F5344CB8AC3E}">
        <p14:creationId xmlns:p14="http://schemas.microsoft.com/office/powerpoint/2010/main" val="4243874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lassholder for innhold 5">
            <a:extLst>
              <a:ext uri="{FF2B5EF4-FFF2-40B4-BE49-F238E27FC236}">
                <a16:creationId xmlns:a16="http://schemas.microsoft.com/office/drawing/2014/main" id="{98BCE9B8-18FB-3C46-8EBA-EE2E1F25B379}"/>
              </a:ext>
            </a:extLst>
          </p:cNvPr>
          <p:cNvPicPr>
            <a:picLocks noGrp="1" noChangeAspect="1"/>
          </p:cNvPicPr>
          <p:nvPr>
            <p:ph idx="1"/>
          </p:nvPr>
        </p:nvPicPr>
        <p:blipFill>
          <a:blip r:embed="rId3"/>
          <a:stretch>
            <a:fillRect/>
          </a:stretch>
        </p:blipFill>
        <p:spPr>
          <a:xfrm>
            <a:off x="-2" y="0"/>
            <a:ext cx="12198400" cy="6861600"/>
          </a:xfrm>
        </p:spPr>
      </p:pic>
      <p:sp>
        <p:nvSpPr>
          <p:cNvPr id="13" name="Tittel 12">
            <a:extLst>
              <a:ext uri="{FF2B5EF4-FFF2-40B4-BE49-F238E27FC236}">
                <a16:creationId xmlns:a16="http://schemas.microsoft.com/office/drawing/2014/main" id="{231B4D87-42D7-524B-9C35-2BDAAFFC90B5}"/>
              </a:ext>
            </a:extLst>
          </p:cNvPr>
          <p:cNvSpPr>
            <a:spLocks noGrp="1"/>
          </p:cNvSpPr>
          <p:nvPr>
            <p:ph type="title"/>
          </p:nvPr>
        </p:nvSpPr>
        <p:spPr>
          <a:xfrm>
            <a:off x="838200" y="1597890"/>
            <a:ext cx="10515600" cy="646546"/>
          </a:xfrm>
        </p:spPr>
        <p:txBody>
          <a:bodyPr>
            <a:normAutofit fontScale="90000"/>
          </a:bodyPr>
          <a:lstStyle/>
          <a:p>
            <a:r>
              <a:rPr lang="nb-NO" b="1" dirty="0">
                <a:solidFill>
                  <a:srgbClr val="2A1647"/>
                </a:solidFill>
                <a:latin typeface="Arial" panose="020B0604020202020204" pitchFamily="34" charset="0"/>
                <a:cs typeface="Arial" panose="020B0604020202020204" pitchFamily="34" charset="0"/>
              </a:rPr>
              <a:t>Kompetanseheving deltakere</a:t>
            </a:r>
          </a:p>
        </p:txBody>
      </p:sp>
      <p:sp>
        <p:nvSpPr>
          <p:cNvPr id="17" name="TekstSylinder 16">
            <a:extLst>
              <a:ext uri="{FF2B5EF4-FFF2-40B4-BE49-F238E27FC236}">
                <a16:creationId xmlns:a16="http://schemas.microsoft.com/office/drawing/2014/main" id="{C891C070-AB3A-1D42-A1E6-281F8AA26535}"/>
              </a:ext>
            </a:extLst>
          </p:cNvPr>
          <p:cNvSpPr txBox="1"/>
          <p:nvPr/>
        </p:nvSpPr>
        <p:spPr>
          <a:xfrm>
            <a:off x="838200" y="2456873"/>
            <a:ext cx="10515600" cy="477053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rPr>
              <a:t>Fagopplæring</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	Innen grafisk trykkeri , </a:t>
            </a:r>
            <a:r>
              <a:rPr lang="nb-NO" sz="1600" dirty="0" err="1">
                <a:solidFill>
                  <a:srgbClr val="2A1647"/>
                </a:solidFill>
                <a:latin typeface="Arial" panose="020B0604020202020204" pitchFamily="34" charset="0"/>
                <a:cs typeface="Arial" panose="020B0604020202020204" pitchFamily="34" charset="0"/>
              </a:rPr>
              <a:t>Tynnplate</a:t>
            </a:r>
            <a:r>
              <a:rPr lang="nb-NO" sz="1600" dirty="0">
                <a:solidFill>
                  <a:srgbClr val="2A1647"/>
                </a:solidFill>
                <a:latin typeface="Arial" panose="020B0604020202020204" pitchFamily="34" charset="0"/>
                <a:cs typeface="Arial" panose="020B0604020202020204" pitchFamily="34" charset="0"/>
              </a:rPr>
              <a:t>. Samarbeid med andre aktører</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	Legge til rette for lærekontrakter, Fagbrev på jobben, Bistår arbeidsgiver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600" dirty="0">
              <a:solidFill>
                <a:srgbClr val="2A1647"/>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rPr>
              <a:t>Annen opplæring</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	Læringsrom –Nettskolen i Nordland, NKI, Kurs, Ulike retninger samarbeid</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	Privatist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600" dirty="0">
              <a:solidFill>
                <a:srgbClr val="2A1647"/>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aiLæring er en felles læringsplattform for medlemsbedrifter i Arbeid &amp; Inkludering</a:t>
            </a:r>
          </a:p>
          <a:p>
            <a:r>
              <a:rPr lang="nb-NO" sz="1600" dirty="0">
                <a:solidFill>
                  <a:srgbClr val="2A1647"/>
                </a:solidFill>
                <a:latin typeface="Arial" panose="020B0604020202020204" pitchFamily="34" charset="0"/>
                <a:cs typeface="Arial" panose="020B0604020202020204" pitchFamily="34" charset="0"/>
              </a:rPr>
              <a:t>Inneholder basiskompetansekurs, ulike fagkurs, sikkerhetskurs og diverse arrangementer og aktiviteter innen blant annet jobbsøking og motivasjon.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600" dirty="0">
              <a:solidFill>
                <a:srgbClr val="2A1647"/>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Godkjent av eks NKI for eksamen hos oss.</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600" dirty="0">
                <a:solidFill>
                  <a:srgbClr val="2A1647"/>
                </a:solidFill>
                <a:latin typeface="Arial" panose="020B060402020202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rPr>
              <a:t>Norsk opplæring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b-NO" sz="1600" b="0" i="0" u="none" strike="noStrike" kern="1200" cap="none" spc="0" normalizeH="0" baseline="0" noProof="0" dirty="0">
              <a:ln>
                <a:noFill/>
              </a:ln>
              <a:solidFill>
                <a:srgbClr val="2A1647"/>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4018977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02BAD6208AB73E4082317DD3926BE71F" ma:contentTypeVersion="6" ma:contentTypeDescription="Opprett et nytt dokument." ma:contentTypeScope="" ma:versionID="06e0bf175597b451c5a591f3fd86613b">
  <xsd:schema xmlns:xsd="http://www.w3.org/2001/XMLSchema" xmlns:xs="http://www.w3.org/2001/XMLSchema" xmlns:p="http://schemas.microsoft.com/office/2006/metadata/properties" xmlns:ns2="f8dd6fc2-46da-4089-92b9-1d65132fd922" xmlns:ns3="57081506-fea8-4a56-864f-26e82c84f3fd" targetNamespace="http://schemas.microsoft.com/office/2006/metadata/properties" ma:root="true" ma:fieldsID="79479af95b74c370946c84ba1f26fbe3" ns2:_="" ns3:_="">
    <xsd:import namespace="f8dd6fc2-46da-4089-92b9-1d65132fd922"/>
    <xsd:import namespace="57081506-fea8-4a56-864f-26e82c84f3f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dd6fc2-46da-4089-92b9-1d65132fd9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7081506-fea8-4a56-864f-26e82c84f3fd"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91FFA27-D330-4CA4-B161-D004DEE1D78E}"/>
</file>

<file path=customXml/itemProps2.xml><?xml version="1.0" encoding="utf-8"?>
<ds:datastoreItem xmlns:ds="http://schemas.openxmlformats.org/officeDocument/2006/customXml" ds:itemID="{9EF39DD5-4BD8-4669-80F2-7E2A84CC3C9D}"/>
</file>

<file path=docProps/app.xml><?xml version="1.0" encoding="utf-8"?>
<Properties xmlns="http://schemas.openxmlformats.org/officeDocument/2006/extended-properties" xmlns:vt="http://schemas.openxmlformats.org/officeDocument/2006/docPropsVTypes">
  <Template/>
  <TotalTime>662</TotalTime>
  <Words>456</Words>
  <Application>Microsoft Office PowerPoint</Application>
  <PresentationFormat>Widescreen</PresentationFormat>
  <Paragraphs>93</Paragraphs>
  <Slides>7</Slides>
  <Notes>7</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7</vt:i4>
      </vt:variant>
    </vt:vector>
  </HeadingPairs>
  <TitlesOfParts>
    <vt:vector size="12" baseType="lpstr">
      <vt:lpstr>Arial</vt:lpstr>
      <vt:lpstr>Calibri</vt:lpstr>
      <vt:lpstr>Calibri Light</vt:lpstr>
      <vt:lpstr>Google Sans</vt:lpstr>
      <vt:lpstr>Office-tema</vt:lpstr>
      <vt:lpstr>FREM</vt:lpstr>
      <vt:lpstr>Vi skaper arbeidstakere</vt:lpstr>
      <vt:lpstr>Tiltak</vt:lpstr>
      <vt:lpstr>PowerPoint-presentasjon</vt:lpstr>
      <vt:lpstr>Kompetanseheving /ansatte </vt:lpstr>
      <vt:lpstr>Deltaker fokus</vt:lpstr>
      <vt:lpstr>Kompetanseheving deltakere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Microsoft Office User</dc:creator>
  <cp:lastModifiedBy>Diane Nikolaisen</cp:lastModifiedBy>
  <cp:revision>13</cp:revision>
  <dcterms:created xsi:type="dcterms:W3CDTF">2020-02-18T09:46:01Z</dcterms:created>
  <dcterms:modified xsi:type="dcterms:W3CDTF">2023-04-18T10:08:37Z</dcterms:modified>
</cp:coreProperties>
</file>