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3" r:id="rId6"/>
  </p:sldMasterIdLst>
  <p:notesMasterIdLst>
    <p:notesMasterId r:id="rId15"/>
  </p:notesMasterIdLst>
  <p:sldIdLst>
    <p:sldId id="258" r:id="rId7"/>
    <p:sldId id="259" r:id="rId8"/>
    <p:sldId id="263" r:id="rId9"/>
    <p:sldId id="267" r:id="rId10"/>
    <p:sldId id="264" r:id="rId11"/>
    <p:sldId id="261" r:id="rId12"/>
    <p:sldId id="265" r:id="rId13"/>
    <p:sldId id="262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65CAA4-FA28-4405-A951-17B32582ED76}" v="65" dt="2023-04-12T08:49:15.7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3" autoAdjust="0"/>
    <p:restoredTop sz="94635"/>
  </p:normalViewPr>
  <p:slideViewPr>
    <p:cSldViewPr snapToGrid="0" snapToObjects="1">
      <p:cViewPr varScale="1">
        <p:scale>
          <a:sx n="63" d="100"/>
          <a:sy n="63" d="100"/>
        </p:scale>
        <p:origin x="7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Øyvind Steinslett" userId="d73e30fd-5df1-4613-89b4-57acc9dba2e3" providerId="ADAL" clId="{E865CAA4-FA28-4405-A951-17B32582ED76}"/>
    <pc:docChg chg="undo custSel addSld delSld modSld">
      <pc:chgData name="Øyvind Steinslett" userId="d73e30fd-5df1-4613-89b4-57acc9dba2e3" providerId="ADAL" clId="{E865CAA4-FA28-4405-A951-17B32582ED76}" dt="2023-04-13T08:16:44.760" v="3287" actId="207"/>
      <pc:docMkLst>
        <pc:docMk/>
      </pc:docMkLst>
      <pc:sldChg chg="modSp mod">
        <pc:chgData name="Øyvind Steinslett" userId="d73e30fd-5df1-4613-89b4-57acc9dba2e3" providerId="ADAL" clId="{E865CAA4-FA28-4405-A951-17B32582ED76}" dt="2023-03-31T11:48:38.145" v="941" actId="20577"/>
        <pc:sldMkLst>
          <pc:docMk/>
          <pc:sldMk cId="1482356719" sldId="258"/>
        </pc:sldMkLst>
        <pc:spChg chg="mod">
          <ac:chgData name="Øyvind Steinslett" userId="d73e30fd-5df1-4613-89b4-57acc9dba2e3" providerId="ADAL" clId="{E865CAA4-FA28-4405-A951-17B32582ED76}" dt="2023-03-31T11:48:38.145" v="941" actId="20577"/>
          <ac:spMkLst>
            <pc:docMk/>
            <pc:sldMk cId="1482356719" sldId="258"/>
            <ac:spMk id="4" creationId="{00000000-0000-0000-0000-000000000000}"/>
          </ac:spMkLst>
        </pc:spChg>
      </pc:sldChg>
      <pc:sldChg chg="addSp delSp modSp mod">
        <pc:chgData name="Øyvind Steinslett" userId="d73e30fd-5df1-4613-89b4-57acc9dba2e3" providerId="ADAL" clId="{E865CAA4-FA28-4405-A951-17B32582ED76}" dt="2023-03-31T12:43:15.019" v="1686" actId="1076"/>
        <pc:sldMkLst>
          <pc:docMk/>
          <pc:sldMk cId="1992250604" sldId="259"/>
        </pc:sldMkLst>
        <pc:graphicFrameChg chg="mod modGraphic">
          <ac:chgData name="Øyvind Steinslett" userId="d73e30fd-5df1-4613-89b4-57acc9dba2e3" providerId="ADAL" clId="{E865CAA4-FA28-4405-A951-17B32582ED76}" dt="2023-03-31T12:43:15.019" v="1686" actId="1076"/>
          <ac:graphicFrameMkLst>
            <pc:docMk/>
            <pc:sldMk cId="1992250604" sldId="259"/>
            <ac:graphicFrameMk id="4" creationId="{6C932C6A-2B9B-3796-FD4C-2B939C5BE121}"/>
          </ac:graphicFrameMkLst>
        </pc:graphicFrameChg>
        <pc:graphicFrameChg chg="add del mod">
          <ac:chgData name="Øyvind Steinslett" userId="d73e30fd-5df1-4613-89b4-57acc9dba2e3" providerId="ADAL" clId="{E865CAA4-FA28-4405-A951-17B32582ED76}" dt="2023-03-31T12:43:09.587" v="1685" actId="21"/>
          <ac:graphicFrameMkLst>
            <pc:docMk/>
            <pc:sldMk cId="1992250604" sldId="259"/>
            <ac:graphicFrameMk id="5" creationId="{333D36F1-CD27-A797-F3F4-AF69999842F9}"/>
          </ac:graphicFrameMkLst>
        </pc:graphicFrameChg>
      </pc:sldChg>
      <pc:sldChg chg="addSp delSp modSp del mod">
        <pc:chgData name="Øyvind Steinslett" userId="d73e30fd-5df1-4613-89b4-57acc9dba2e3" providerId="ADAL" clId="{E865CAA4-FA28-4405-A951-17B32582ED76}" dt="2023-03-31T12:43:38.098" v="1688" actId="47"/>
        <pc:sldMkLst>
          <pc:docMk/>
          <pc:sldMk cId="2387459148" sldId="260"/>
        </pc:sldMkLst>
        <pc:graphicFrameChg chg="add del mod modGraphic">
          <ac:chgData name="Øyvind Steinslett" userId="d73e30fd-5df1-4613-89b4-57acc9dba2e3" providerId="ADAL" clId="{E865CAA4-FA28-4405-A951-17B32582ED76}" dt="2023-03-31T12:37:46.283" v="1606" actId="21"/>
          <ac:graphicFrameMkLst>
            <pc:docMk/>
            <pc:sldMk cId="2387459148" sldId="260"/>
            <ac:graphicFrameMk id="2" creationId="{F856AAF1-A9CB-BF70-115B-1304A2757142}"/>
          </ac:graphicFrameMkLst>
        </pc:graphicFrameChg>
      </pc:sldChg>
      <pc:sldChg chg="addSp delSp modSp mod">
        <pc:chgData name="Øyvind Steinslett" userId="d73e30fd-5df1-4613-89b4-57acc9dba2e3" providerId="ADAL" clId="{E865CAA4-FA28-4405-A951-17B32582ED76}" dt="2023-04-12T08:52:48.162" v="3235" actId="20577"/>
        <pc:sldMkLst>
          <pc:docMk/>
          <pc:sldMk cId="504566079" sldId="261"/>
        </pc:sldMkLst>
        <pc:spChg chg="add del mod">
          <ac:chgData name="Øyvind Steinslett" userId="d73e30fd-5df1-4613-89b4-57acc9dba2e3" providerId="ADAL" clId="{E865CAA4-FA28-4405-A951-17B32582ED76}" dt="2023-03-31T12:05:39.034" v="1143" actId="478"/>
          <ac:spMkLst>
            <pc:docMk/>
            <pc:sldMk cId="504566079" sldId="261"/>
            <ac:spMk id="2" creationId="{16B398DE-B52B-E237-D61A-3C2A490B1ED6}"/>
          </ac:spMkLst>
        </pc:spChg>
        <pc:spChg chg="add del mod">
          <ac:chgData name="Øyvind Steinslett" userId="d73e30fd-5df1-4613-89b4-57acc9dba2e3" providerId="ADAL" clId="{E865CAA4-FA28-4405-A951-17B32582ED76}" dt="2023-04-11T08:30:04.141" v="1998" actId="478"/>
          <ac:spMkLst>
            <pc:docMk/>
            <pc:sldMk cId="504566079" sldId="261"/>
            <ac:spMk id="2" creationId="{A0CB4BB5-2DB0-14B8-4C15-3017B5031218}"/>
          </ac:spMkLst>
        </pc:spChg>
        <pc:spChg chg="add del mod">
          <ac:chgData name="Øyvind Steinslett" userId="d73e30fd-5df1-4613-89b4-57acc9dba2e3" providerId="ADAL" clId="{E865CAA4-FA28-4405-A951-17B32582ED76}" dt="2023-04-11T12:10:34.764" v="2393" actId="478"/>
          <ac:spMkLst>
            <pc:docMk/>
            <pc:sldMk cId="504566079" sldId="261"/>
            <ac:spMk id="4" creationId="{9C7B2416-AF01-3C7B-A416-17FBE7164F2D}"/>
          </ac:spMkLst>
        </pc:spChg>
        <pc:spChg chg="add del mod">
          <ac:chgData name="Øyvind Steinslett" userId="d73e30fd-5df1-4613-89b4-57acc9dba2e3" providerId="ADAL" clId="{E865CAA4-FA28-4405-A951-17B32582ED76}" dt="2023-03-31T12:44:14.570" v="1708" actId="478"/>
          <ac:spMkLst>
            <pc:docMk/>
            <pc:sldMk cId="504566079" sldId="261"/>
            <ac:spMk id="5" creationId="{BE42A5E8-BA12-0AC2-C7D4-5BC29D5B8B44}"/>
          </ac:spMkLst>
        </pc:spChg>
        <pc:graphicFrameChg chg="add mod modGraphic">
          <ac:chgData name="Øyvind Steinslett" userId="d73e30fd-5df1-4613-89b4-57acc9dba2e3" providerId="ADAL" clId="{E865CAA4-FA28-4405-A951-17B32582ED76}" dt="2023-04-12T08:52:48.162" v="3235" actId="20577"/>
          <ac:graphicFrameMkLst>
            <pc:docMk/>
            <pc:sldMk cId="504566079" sldId="261"/>
            <ac:graphicFrameMk id="3" creationId="{09BB87F0-F361-4A05-EA02-007C32AB0E02}"/>
          </ac:graphicFrameMkLst>
        </pc:graphicFrameChg>
        <pc:graphicFrameChg chg="add del mod modGraphic">
          <ac:chgData name="Øyvind Steinslett" userId="d73e30fd-5df1-4613-89b4-57acc9dba2e3" providerId="ADAL" clId="{E865CAA4-FA28-4405-A951-17B32582ED76}" dt="2023-04-11T12:10:31.946" v="2392" actId="478"/>
          <ac:graphicFrameMkLst>
            <pc:docMk/>
            <pc:sldMk cId="504566079" sldId="261"/>
            <ac:graphicFrameMk id="5" creationId="{14BDB6F8-EF84-BB91-6E40-1AB7851A486A}"/>
          </ac:graphicFrameMkLst>
        </pc:graphicFrameChg>
        <pc:graphicFrameChg chg="add del mod">
          <ac:chgData name="Øyvind Steinslett" userId="d73e30fd-5df1-4613-89b4-57acc9dba2e3" providerId="ADAL" clId="{E865CAA4-FA28-4405-A951-17B32582ED76}" dt="2023-03-31T12:45:44.341" v="1717" actId="478"/>
          <ac:graphicFrameMkLst>
            <pc:docMk/>
            <pc:sldMk cId="504566079" sldId="261"/>
            <ac:graphicFrameMk id="6" creationId="{2C3590E7-9829-FE2C-F581-B9F11043AEC3}"/>
          </ac:graphicFrameMkLst>
        </pc:graphicFrameChg>
      </pc:sldChg>
      <pc:sldChg chg="addSp delSp modSp add mod">
        <pc:chgData name="Øyvind Steinslett" userId="d73e30fd-5df1-4613-89b4-57acc9dba2e3" providerId="ADAL" clId="{E865CAA4-FA28-4405-A951-17B32582ED76}" dt="2023-04-13T08:16:44.760" v="3287" actId="207"/>
        <pc:sldMkLst>
          <pc:docMk/>
          <pc:sldMk cId="1299186544" sldId="262"/>
        </pc:sldMkLst>
        <pc:spChg chg="add del mod">
          <ac:chgData name="Øyvind Steinslett" userId="d73e30fd-5df1-4613-89b4-57acc9dba2e3" providerId="ADAL" clId="{E865CAA4-FA28-4405-A951-17B32582ED76}" dt="2023-03-31T12:32:50.129" v="1549" actId="478"/>
          <ac:spMkLst>
            <pc:docMk/>
            <pc:sldMk cId="1299186544" sldId="262"/>
            <ac:spMk id="2" creationId="{9BCC8715-B5DE-D86B-D424-9FEA211903AA}"/>
          </ac:spMkLst>
        </pc:spChg>
        <pc:graphicFrameChg chg="add mod modGraphic">
          <ac:chgData name="Øyvind Steinslett" userId="d73e30fd-5df1-4613-89b4-57acc9dba2e3" providerId="ADAL" clId="{E865CAA4-FA28-4405-A951-17B32582ED76}" dt="2023-04-13T08:16:44.760" v="3287" actId="207"/>
          <ac:graphicFrameMkLst>
            <pc:docMk/>
            <pc:sldMk cId="1299186544" sldId="262"/>
            <ac:graphicFrameMk id="3" creationId="{D5AF42FE-7BEC-496E-7256-3CB9B28E8EB8}"/>
          </ac:graphicFrameMkLst>
        </pc:graphicFrameChg>
        <pc:graphicFrameChg chg="add del mod">
          <ac:chgData name="Øyvind Steinslett" userId="d73e30fd-5df1-4613-89b4-57acc9dba2e3" providerId="ADAL" clId="{E865CAA4-FA28-4405-A951-17B32582ED76}" dt="2023-03-31T12:44:54.075" v="1716" actId="478"/>
          <ac:graphicFrameMkLst>
            <pc:docMk/>
            <pc:sldMk cId="1299186544" sldId="262"/>
            <ac:graphicFrameMk id="4" creationId="{0028B319-7C79-CB0C-F072-B29EE75C37D1}"/>
          </ac:graphicFrameMkLst>
        </pc:graphicFrameChg>
      </pc:sldChg>
      <pc:sldChg chg="addSp delSp modSp add mod delAnim modAnim">
        <pc:chgData name="Øyvind Steinslett" userId="d73e30fd-5df1-4613-89b4-57acc9dba2e3" providerId="ADAL" clId="{E865CAA4-FA28-4405-A951-17B32582ED76}" dt="2023-04-12T08:45:36.860" v="3127" actId="207"/>
        <pc:sldMkLst>
          <pc:docMk/>
          <pc:sldMk cId="2408191527" sldId="263"/>
        </pc:sldMkLst>
        <pc:graphicFrameChg chg="add del mod modGraphic">
          <ac:chgData name="Øyvind Steinslett" userId="d73e30fd-5df1-4613-89b4-57acc9dba2e3" providerId="ADAL" clId="{E865CAA4-FA28-4405-A951-17B32582ED76}" dt="2023-04-12T08:05:44.708" v="2676" actId="478"/>
          <ac:graphicFrameMkLst>
            <pc:docMk/>
            <pc:sldMk cId="2408191527" sldId="263"/>
            <ac:graphicFrameMk id="2" creationId="{7E950F12-FCEB-8D87-5121-66468DE0E094}"/>
          </ac:graphicFrameMkLst>
        </pc:graphicFrameChg>
        <pc:graphicFrameChg chg="add del mod modGraphic">
          <ac:chgData name="Øyvind Steinslett" userId="d73e30fd-5df1-4613-89b4-57acc9dba2e3" providerId="ADAL" clId="{E865CAA4-FA28-4405-A951-17B32582ED76}" dt="2023-04-12T08:38:51.185" v="2938" actId="478"/>
          <ac:graphicFrameMkLst>
            <pc:docMk/>
            <pc:sldMk cId="2408191527" sldId="263"/>
            <ac:graphicFrameMk id="3" creationId="{2FD13AE7-D612-EAC8-5179-F3F6C704EE99}"/>
          </ac:graphicFrameMkLst>
        </pc:graphicFrameChg>
        <pc:graphicFrameChg chg="mod modGraphic">
          <ac:chgData name="Øyvind Steinslett" userId="d73e30fd-5df1-4613-89b4-57acc9dba2e3" providerId="ADAL" clId="{E865CAA4-FA28-4405-A951-17B32582ED76}" dt="2023-04-12T08:45:36.860" v="3127" actId="207"/>
          <ac:graphicFrameMkLst>
            <pc:docMk/>
            <pc:sldMk cId="2408191527" sldId="263"/>
            <ac:graphicFrameMk id="4" creationId="{6C932C6A-2B9B-3796-FD4C-2B939C5BE121}"/>
          </ac:graphicFrameMkLst>
        </pc:graphicFrameChg>
        <pc:graphicFrameChg chg="add mod modGraphic">
          <ac:chgData name="Øyvind Steinslett" userId="d73e30fd-5df1-4613-89b4-57acc9dba2e3" providerId="ADAL" clId="{E865CAA4-FA28-4405-A951-17B32582ED76}" dt="2023-04-12T08:45:24.287" v="3124"/>
          <ac:graphicFrameMkLst>
            <pc:docMk/>
            <pc:sldMk cId="2408191527" sldId="263"/>
            <ac:graphicFrameMk id="5" creationId="{47A3003B-C2EC-0086-AE64-E00D38DDE4C3}"/>
          </ac:graphicFrameMkLst>
        </pc:graphicFrameChg>
      </pc:sldChg>
      <pc:sldChg chg="modSp add mod">
        <pc:chgData name="Øyvind Steinslett" userId="d73e30fd-5df1-4613-89b4-57acc9dba2e3" providerId="ADAL" clId="{E865CAA4-FA28-4405-A951-17B32582ED76}" dt="2023-04-12T08:49:12.849" v="3145" actId="21"/>
        <pc:sldMkLst>
          <pc:docMk/>
          <pc:sldMk cId="3210312987" sldId="264"/>
        </pc:sldMkLst>
        <pc:graphicFrameChg chg="mod modGraphic">
          <ac:chgData name="Øyvind Steinslett" userId="d73e30fd-5df1-4613-89b4-57acc9dba2e3" providerId="ADAL" clId="{E865CAA4-FA28-4405-A951-17B32582ED76}" dt="2023-04-12T08:49:12.849" v="3145" actId="21"/>
          <ac:graphicFrameMkLst>
            <pc:docMk/>
            <pc:sldMk cId="3210312987" sldId="264"/>
            <ac:graphicFrameMk id="2" creationId="{F856AAF1-A9CB-BF70-115B-1304A2757142}"/>
          </ac:graphicFrameMkLst>
        </pc:graphicFrameChg>
      </pc:sldChg>
      <pc:sldChg chg="addSp delSp modSp add mod modAnim">
        <pc:chgData name="Øyvind Steinslett" userId="d73e30fd-5df1-4613-89b4-57acc9dba2e3" providerId="ADAL" clId="{E865CAA4-FA28-4405-A951-17B32582ED76}" dt="2023-04-12T07:31:23.107" v="2670" actId="20577"/>
        <pc:sldMkLst>
          <pc:docMk/>
          <pc:sldMk cId="118852717" sldId="265"/>
        </pc:sldMkLst>
        <pc:spChg chg="add del mod">
          <ac:chgData name="Øyvind Steinslett" userId="d73e30fd-5df1-4613-89b4-57acc9dba2e3" providerId="ADAL" clId="{E865CAA4-FA28-4405-A951-17B32582ED76}" dt="2023-04-11T13:18:38.489" v="2639" actId="478"/>
          <ac:spMkLst>
            <pc:docMk/>
            <pc:sldMk cId="118852717" sldId="265"/>
            <ac:spMk id="2" creationId="{C93F1465-4BB3-2F3D-37BA-C5CF8DD17CDD}"/>
          </ac:spMkLst>
        </pc:spChg>
        <pc:spChg chg="del mod">
          <ac:chgData name="Øyvind Steinslett" userId="d73e30fd-5df1-4613-89b4-57acc9dba2e3" providerId="ADAL" clId="{E865CAA4-FA28-4405-A951-17B32582ED76}" dt="2023-04-11T13:19:34.714" v="2645" actId="478"/>
          <ac:spMkLst>
            <pc:docMk/>
            <pc:sldMk cId="118852717" sldId="265"/>
            <ac:spMk id="4" creationId="{9C7B2416-AF01-3C7B-A416-17FBE7164F2D}"/>
          </ac:spMkLst>
        </pc:spChg>
        <pc:graphicFrameChg chg="del">
          <ac:chgData name="Øyvind Steinslett" userId="d73e30fd-5df1-4613-89b4-57acc9dba2e3" providerId="ADAL" clId="{E865CAA4-FA28-4405-A951-17B32582ED76}" dt="2023-04-11T12:10:51.318" v="2397" actId="478"/>
          <ac:graphicFrameMkLst>
            <pc:docMk/>
            <pc:sldMk cId="118852717" sldId="265"/>
            <ac:graphicFrameMk id="3" creationId="{09BB87F0-F361-4A05-EA02-007C32AB0E02}"/>
          </ac:graphicFrameMkLst>
        </pc:graphicFrameChg>
        <pc:graphicFrameChg chg="mod modGraphic">
          <ac:chgData name="Øyvind Steinslett" userId="d73e30fd-5df1-4613-89b4-57acc9dba2e3" providerId="ADAL" clId="{E865CAA4-FA28-4405-A951-17B32582ED76}" dt="2023-04-11T13:20:36.258" v="2656" actId="21"/>
          <ac:graphicFrameMkLst>
            <pc:docMk/>
            <pc:sldMk cId="118852717" sldId="265"/>
            <ac:graphicFrameMk id="5" creationId="{14BDB6F8-EF84-BB91-6E40-1AB7851A486A}"/>
          </ac:graphicFrameMkLst>
        </pc:graphicFrameChg>
        <pc:graphicFrameChg chg="add mod modGraphic">
          <ac:chgData name="Øyvind Steinslett" userId="d73e30fd-5df1-4613-89b4-57acc9dba2e3" providerId="ADAL" clId="{E865CAA4-FA28-4405-A951-17B32582ED76}" dt="2023-04-12T07:31:23.107" v="2670" actId="20577"/>
          <ac:graphicFrameMkLst>
            <pc:docMk/>
            <pc:sldMk cId="118852717" sldId="265"/>
            <ac:graphicFrameMk id="6" creationId="{03E2298F-A331-984B-C2AA-0877B908E9DE}"/>
          </ac:graphicFrameMkLst>
        </pc:graphicFrameChg>
        <pc:graphicFrameChg chg="add mod">
          <ac:chgData name="Øyvind Steinslett" userId="d73e30fd-5df1-4613-89b4-57acc9dba2e3" providerId="ADAL" clId="{E865CAA4-FA28-4405-A951-17B32582ED76}" dt="2023-04-11T13:21:19.044" v="2664" actId="1076"/>
          <ac:graphicFrameMkLst>
            <pc:docMk/>
            <pc:sldMk cId="118852717" sldId="265"/>
            <ac:graphicFrameMk id="7" creationId="{92B75CCD-5627-3A7A-2ECA-AE51F84BA804}"/>
          </ac:graphicFrameMkLst>
        </pc:graphicFrameChg>
        <pc:graphicFrameChg chg="add mod modGraphic">
          <ac:chgData name="Øyvind Steinslett" userId="d73e30fd-5df1-4613-89b4-57acc9dba2e3" providerId="ADAL" clId="{E865CAA4-FA28-4405-A951-17B32582ED76}" dt="2023-04-11T13:24:35.731" v="2667" actId="2165"/>
          <ac:graphicFrameMkLst>
            <pc:docMk/>
            <pc:sldMk cId="118852717" sldId="265"/>
            <ac:graphicFrameMk id="8" creationId="{D1B6CF24-085E-CF83-72F2-517EF1CE28D1}"/>
          </ac:graphicFrameMkLst>
        </pc:graphicFrameChg>
      </pc:sldChg>
      <pc:sldChg chg="add del">
        <pc:chgData name="Øyvind Steinslett" userId="d73e30fd-5df1-4613-89b4-57acc9dba2e3" providerId="ADAL" clId="{E865CAA4-FA28-4405-A951-17B32582ED76}" dt="2023-04-12T08:50:12.466" v="3154" actId="2696"/>
        <pc:sldMkLst>
          <pc:docMk/>
          <pc:sldMk cId="2538157060" sldId="266"/>
        </pc:sldMkLst>
      </pc:sldChg>
      <pc:sldChg chg="delSp modSp add mod">
        <pc:chgData name="Øyvind Steinslett" userId="d73e30fd-5df1-4613-89b4-57acc9dba2e3" providerId="ADAL" clId="{E865CAA4-FA28-4405-A951-17B32582ED76}" dt="2023-04-12T08:49:50.834" v="3153" actId="14734"/>
        <pc:sldMkLst>
          <pc:docMk/>
          <pc:sldMk cId="1996314847" sldId="267"/>
        </pc:sldMkLst>
        <pc:graphicFrameChg chg="mod modGraphic">
          <ac:chgData name="Øyvind Steinslett" userId="d73e30fd-5df1-4613-89b4-57acc9dba2e3" providerId="ADAL" clId="{E865CAA4-FA28-4405-A951-17B32582ED76}" dt="2023-04-12T08:49:50.834" v="3153" actId="14734"/>
          <ac:graphicFrameMkLst>
            <pc:docMk/>
            <pc:sldMk cId="1996314847" sldId="267"/>
            <ac:graphicFrameMk id="2" creationId="{7E950F12-FCEB-8D87-5121-66468DE0E094}"/>
          </ac:graphicFrameMkLst>
        </pc:graphicFrameChg>
        <pc:graphicFrameChg chg="del">
          <ac:chgData name="Øyvind Steinslett" userId="d73e30fd-5df1-4613-89b4-57acc9dba2e3" providerId="ADAL" clId="{E865CAA4-FA28-4405-A951-17B32582ED76}" dt="2023-04-12T08:47:08.340" v="3129" actId="478"/>
          <ac:graphicFrameMkLst>
            <pc:docMk/>
            <pc:sldMk cId="1996314847" sldId="267"/>
            <ac:graphicFrameMk id="4" creationId="{6C932C6A-2B9B-3796-FD4C-2B939C5BE121}"/>
          </ac:graphicFrameMkLst>
        </pc:graphicFrameChg>
      </pc:sldChg>
      <pc:sldChg chg="delSp modSp add del mod">
        <pc:chgData name="Øyvind Steinslett" userId="d73e30fd-5df1-4613-89b4-57acc9dba2e3" providerId="ADAL" clId="{E865CAA4-FA28-4405-A951-17B32582ED76}" dt="2023-04-12T08:45:45.580" v="3128" actId="2696"/>
        <pc:sldMkLst>
          <pc:docMk/>
          <pc:sldMk cId="1199359548" sldId="268"/>
        </pc:sldMkLst>
        <pc:graphicFrameChg chg="mod modGraphic">
          <ac:chgData name="Øyvind Steinslett" userId="d73e30fd-5df1-4613-89b4-57acc9dba2e3" providerId="ADAL" clId="{E865CAA4-FA28-4405-A951-17B32582ED76}" dt="2023-04-12T08:44:03.566" v="3112" actId="2165"/>
          <ac:graphicFrameMkLst>
            <pc:docMk/>
            <pc:sldMk cId="1199359548" sldId="268"/>
            <ac:graphicFrameMk id="3" creationId="{2FD13AE7-D612-EAC8-5179-F3F6C704EE99}"/>
          </ac:graphicFrameMkLst>
        </pc:graphicFrameChg>
        <pc:graphicFrameChg chg="del">
          <ac:chgData name="Øyvind Steinslett" userId="d73e30fd-5df1-4613-89b4-57acc9dba2e3" providerId="ADAL" clId="{E865CAA4-FA28-4405-A951-17B32582ED76}" dt="2023-04-12T08:38:55.514" v="2939" actId="478"/>
          <ac:graphicFrameMkLst>
            <pc:docMk/>
            <pc:sldMk cId="1199359548" sldId="268"/>
            <ac:graphicFrameMk id="4" creationId="{6C932C6A-2B9B-3796-FD4C-2B939C5BE121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084FD-4BAD-C947-82FB-0D8321BDEDEA}" type="datetimeFigureOut">
              <a:rPr lang="nb-NO" smtClean="0"/>
              <a:t>11.04.2023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2F0D6-F3CA-9244-87F9-C377494E17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041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2F0D6-F3CA-9244-87F9-C377494E1714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1509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6"/>
          <p:cNvSpPr>
            <a:spLocks noGrp="1"/>
          </p:cNvSpPr>
          <p:nvPr>
            <p:ph type="title"/>
          </p:nvPr>
        </p:nvSpPr>
        <p:spPr>
          <a:xfrm>
            <a:off x="737461" y="4439589"/>
            <a:ext cx="10515600" cy="6422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529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46599-31FE-9A4C-8158-68533835AAFC}" type="datetimeFigureOut">
              <a:rPr lang="nb-NO" smtClean="0"/>
              <a:t>11.04.2023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175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46599-31FE-9A4C-8158-68533835AAFC}" type="datetimeFigureOut">
              <a:rPr lang="nb-NO" smtClean="0"/>
              <a:t>11.04.2023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0298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46599-31FE-9A4C-8158-68533835AAFC}" type="datetimeFigureOut">
              <a:rPr lang="nb-NO" smtClean="0"/>
              <a:t>11.04.2023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3613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46599-31FE-9A4C-8158-68533835AAFC}" type="datetimeFigureOut">
              <a:rPr lang="nb-NO" smtClean="0"/>
              <a:t>11.04.2023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456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46599-31FE-9A4C-8158-68533835AAFC}" type="datetimeFigureOut">
              <a:rPr lang="nb-NO" smtClean="0"/>
              <a:t>11.04.2023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70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04808" y="1548566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04808" y="4028241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65989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11679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577293"/>
            <a:ext cx="10515600" cy="33818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231459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46599-31FE-9A4C-8158-68533835AAFC}" type="datetimeFigureOut">
              <a:rPr lang="nb-NO" smtClean="0"/>
              <a:t>11.04.2023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692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46599-31FE-9A4C-8158-68533835AAFC}" type="datetimeFigureOut">
              <a:rPr lang="nb-NO" smtClean="0"/>
              <a:t>11.04.2023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129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46599-31FE-9A4C-8158-68533835AAFC}" type="datetimeFigureOut">
              <a:rPr lang="nb-NO" smtClean="0"/>
              <a:t>11.04.2023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182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46599-31FE-9A4C-8158-68533835AAFC}" type="datetimeFigureOut">
              <a:rPr lang="nb-NO" smtClean="0"/>
              <a:t>11.04.2023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591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46599-31FE-9A4C-8158-68533835AAFC}" type="datetimeFigureOut">
              <a:rPr lang="nb-NO" smtClean="0"/>
              <a:t>11.04.2023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701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46599-31FE-9A4C-8158-68533835AAFC}" type="datetimeFigureOut">
              <a:rPr lang="nb-NO" smtClean="0"/>
              <a:t>11.04.2023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770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3985591"/>
            <a:ext cx="12191999" cy="2524539"/>
          </a:xfrm>
          <a:prstGeom prst="rect">
            <a:avLst/>
          </a:prstGeom>
          <a:solidFill>
            <a:schemeClr val="bg1">
              <a:alpha val="7571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38643" y="5522414"/>
            <a:ext cx="2043750" cy="693415"/>
          </a:xfrm>
          <a:prstGeom prst="rect">
            <a:avLst/>
          </a:prstGeom>
          <a:noFill/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928808" y="6004489"/>
            <a:ext cx="1627407" cy="204047"/>
          </a:xfrm>
          <a:prstGeom prst="rect">
            <a:avLst/>
          </a:prstGeom>
          <a:noFill/>
        </p:spPr>
      </p:pic>
      <p:cxnSp>
        <p:nvCxnSpPr>
          <p:cNvPr id="10" name="Rett linje 9"/>
          <p:cNvCxnSpPr/>
          <p:nvPr/>
        </p:nvCxnSpPr>
        <p:spPr>
          <a:xfrm>
            <a:off x="938643" y="5247860"/>
            <a:ext cx="10617573" cy="0"/>
          </a:xfrm>
          <a:prstGeom prst="line">
            <a:avLst/>
          </a:prstGeom>
          <a:solidFill>
            <a:schemeClr val="bg1">
              <a:alpha val="31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0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7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6801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6"/>
          <p:cNvSpPr>
            <a:spLocks noGrp="1"/>
          </p:cNvSpPr>
          <p:nvPr>
            <p:ph type="title"/>
          </p:nvPr>
        </p:nvSpPr>
        <p:spPr>
          <a:xfrm>
            <a:off x="1031929" y="4447338"/>
            <a:ext cx="10878518" cy="6422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aseline="0"/>
            </a:lvl1pPr>
          </a:lstStyle>
          <a:p>
            <a:pPr algn="ctr"/>
            <a:r>
              <a:rPr lang="nb-NO" b="1" dirty="0"/>
              <a:t>Nord universitet på Helgeland</a:t>
            </a:r>
          </a:p>
        </p:txBody>
      </p:sp>
    </p:spTree>
    <p:extLst>
      <p:ext uri="{BB962C8B-B14F-4D97-AF65-F5344CB8AC3E}">
        <p14:creationId xmlns:p14="http://schemas.microsoft.com/office/powerpoint/2010/main" val="148235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6C932C6A-2B9B-3796-FD4C-2B939C5BE1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885626"/>
              </p:ext>
            </p:extLst>
          </p:nvPr>
        </p:nvGraphicFramePr>
        <p:xfrm>
          <a:off x="1034427" y="1075174"/>
          <a:ext cx="10123146" cy="387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62645">
                  <a:extLst>
                    <a:ext uri="{9D8B030D-6E8A-4147-A177-3AD203B41FA5}">
                      <a16:colId xmlns:a16="http://schemas.microsoft.com/office/drawing/2014/main" val="1301980235"/>
                    </a:ext>
                  </a:extLst>
                </a:gridCol>
                <a:gridCol w="954593">
                  <a:extLst>
                    <a:ext uri="{9D8B030D-6E8A-4147-A177-3AD203B41FA5}">
                      <a16:colId xmlns:a16="http://schemas.microsoft.com/office/drawing/2014/main" val="2677445873"/>
                    </a:ext>
                  </a:extLst>
                </a:gridCol>
                <a:gridCol w="813918">
                  <a:extLst>
                    <a:ext uri="{9D8B030D-6E8A-4147-A177-3AD203B41FA5}">
                      <a16:colId xmlns:a16="http://schemas.microsoft.com/office/drawing/2014/main" val="53434990"/>
                    </a:ext>
                  </a:extLst>
                </a:gridCol>
                <a:gridCol w="170821">
                  <a:extLst>
                    <a:ext uri="{9D8B030D-6E8A-4147-A177-3AD203B41FA5}">
                      <a16:colId xmlns:a16="http://schemas.microsoft.com/office/drawing/2014/main" val="3384823987"/>
                    </a:ext>
                  </a:extLst>
                </a:gridCol>
                <a:gridCol w="1316334">
                  <a:extLst>
                    <a:ext uri="{9D8B030D-6E8A-4147-A177-3AD203B41FA5}">
                      <a16:colId xmlns:a16="http://schemas.microsoft.com/office/drawing/2014/main" val="1319532498"/>
                    </a:ext>
                  </a:extLst>
                </a:gridCol>
                <a:gridCol w="1004835">
                  <a:extLst>
                    <a:ext uri="{9D8B030D-6E8A-4147-A177-3AD203B41FA5}">
                      <a16:colId xmlns:a16="http://schemas.microsoft.com/office/drawing/2014/main" val="3617374882"/>
                    </a:ext>
                  </a:extLst>
                </a:gridCol>
              </a:tblGrid>
              <a:tr h="171482"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Masterutdanninger</a:t>
                      </a:r>
                      <a:endParaRPr lang="nb-N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Stp</a:t>
                      </a:r>
                      <a:endParaRPr lang="nb-N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b-NO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Organisering</a:t>
                      </a:r>
                      <a:endParaRPr lang="nb-N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Sted</a:t>
                      </a:r>
                      <a:endParaRPr lang="nb-N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690023"/>
                  </a:ext>
                </a:extLst>
              </a:tr>
              <a:tr h="338612"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1400" u="none" strike="noStrike" dirty="0">
                          <a:effectLst/>
                        </a:rPr>
                        <a:t>Grunnskolelærerutdanning 1-7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300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Heltid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Samling, nett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Samling, nett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Nesna 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/>
                </a:tc>
                <a:extLst>
                  <a:ext uri="{0D108BD9-81ED-4DB2-BD59-A6C34878D82A}">
                    <a16:rowId xmlns:a16="http://schemas.microsoft.com/office/drawing/2014/main" val="2432804915"/>
                  </a:ext>
                </a:extLst>
              </a:tr>
              <a:tr h="338612"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1400" u="none" strike="noStrike" dirty="0">
                          <a:effectLst/>
                        </a:rPr>
                        <a:t>Grunnskolelærerutdanning 5-10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300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Heltid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Samling, nett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Samling, nett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Nesna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518666"/>
                  </a:ext>
                </a:extLst>
              </a:tr>
              <a:tr h="338612"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1400" u="none" strike="noStrike" dirty="0">
                          <a:effectLst/>
                        </a:rPr>
                        <a:t>MBA i teknologiledelse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90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Deltid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Samling, nett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Samling, nett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Mo i Rana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/>
                </a:tc>
                <a:extLst>
                  <a:ext uri="{0D108BD9-81ED-4DB2-BD59-A6C34878D82A}">
                    <a16:rowId xmlns:a16="http://schemas.microsoft.com/office/drawing/2014/main" val="2808911473"/>
                  </a:ext>
                </a:extLst>
              </a:tr>
              <a:tr h="171482"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5847192"/>
                  </a:ext>
                </a:extLst>
              </a:tr>
              <a:tr h="171482"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Bachelorutdanninger</a:t>
                      </a:r>
                      <a:endParaRPr lang="nb-N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Stp</a:t>
                      </a:r>
                      <a:endParaRPr lang="nb-N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b-NO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Organisering</a:t>
                      </a:r>
                      <a:endParaRPr lang="nb-N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Sted</a:t>
                      </a:r>
                      <a:endParaRPr lang="nb-N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784780"/>
                  </a:ext>
                </a:extLst>
              </a:tr>
              <a:tr h="338612"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1400" u="none" strike="noStrike" dirty="0">
                          <a:effectLst/>
                        </a:rPr>
                        <a:t>Barnehagelærerutdanning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180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Deltid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Samling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Nesna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/>
                </a:tc>
                <a:extLst>
                  <a:ext uri="{0D108BD9-81ED-4DB2-BD59-A6C34878D82A}">
                    <a16:rowId xmlns:a16="http://schemas.microsoft.com/office/drawing/2014/main" val="622560323"/>
                  </a:ext>
                </a:extLst>
              </a:tr>
              <a:tr h="338612"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1400" u="none" strike="noStrike" dirty="0">
                          <a:effectLst/>
                        </a:rPr>
                        <a:t>Sykepleie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180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Heltid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Campus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Mo i Rana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384630"/>
                  </a:ext>
                </a:extLst>
              </a:tr>
              <a:tr h="338612"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1400" u="none" strike="noStrike" dirty="0">
                          <a:effectLst/>
                        </a:rPr>
                        <a:t>Sykepleie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180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Deltid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Samling, nett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Mo i Rana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/>
                </a:tc>
                <a:extLst>
                  <a:ext uri="{0D108BD9-81ED-4DB2-BD59-A6C34878D82A}">
                    <a16:rowId xmlns:a16="http://schemas.microsoft.com/office/drawing/2014/main" val="245515806"/>
                  </a:ext>
                </a:extLst>
              </a:tr>
              <a:tr h="338612"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1400" u="none" strike="noStrike" dirty="0">
                          <a:effectLst/>
                        </a:rPr>
                        <a:t>Økonomi, digitalisering og forretningsutvikling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180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Heltid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Campus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Mo i Rana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366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250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6C932C6A-2B9B-3796-FD4C-2B939C5BE1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692456"/>
              </p:ext>
            </p:extLst>
          </p:nvPr>
        </p:nvGraphicFramePr>
        <p:xfrm>
          <a:off x="1009304" y="483335"/>
          <a:ext cx="10619278" cy="2653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98260">
                  <a:extLst>
                    <a:ext uri="{9D8B030D-6E8A-4147-A177-3AD203B41FA5}">
                      <a16:colId xmlns:a16="http://schemas.microsoft.com/office/drawing/2014/main" val="1301980235"/>
                    </a:ext>
                  </a:extLst>
                </a:gridCol>
                <a:gridCol w="717771">
                  <a:extLst>
                    <a:ext uri="{9D8B030D-6E8A-4147-A177-3AD203B41FA5}">
                      <a16:colId xmlns:a16="http://schemas.microsoft.com/office/drawing/2014/main" val="2677445873"/>
                    </a:ext>
                  </a:extLst>
                </a:gridCol>
                <a:gridCol w="1027899">
                  <a:extLst>
                    <a:ext uri="{9D8B030D-6E8A-4147-A177-3AD203B41FA5}">
                      <a16:colId xmlns:a16="http://schemas.microsoft.com/office/drawing/2014/main" val="53434990"/>
                    </a:ext>
                  </a:extLst>
                </a:gridCol>
                <a:gridCol w="1384516">
                  <a:extLst>
                    <a:ext uri="{9D8B030D-6E8A-4147-A177-3AD203B41FA5}">
                      <a16:colId xmlns:a16="http://schemas.microsoft.com/office/drawing/2014/main" val="1319532498"/>
                    </a:ext>
                  </a:extLst>
                </a:gridCol>
                <a:gridCol w="1090832">
                  <a:extLst>
                    <a:ext uri="{9D8B030D-6E8A-4147-A177-3AD203B41FA5}">
                      <a16:colId xmlns:a16="http://schemas.microsoft.com/office/drawing/2014/main" val="3617374882"/>
                    </a:ext>
                  </a:extLst>
                </a:gridCol>
              </a:tblGrid>
              <a:tr h="171482"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Kortere studieprogram</a:t>
                      </a:r>
                      <a:endParaRPr lang="nb-NO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Stp</a:t>
                      </a:r>
                      <a:endParaRPr lang="nb-N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Organisering</a:t>
                      </a:r>
                      <a:endParaRPr lang="nb-N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Sted</a:t>
                      </a:r>
                      <a:endParaRPr lang="nb-N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713504"/>
                  </a:ext>
                </a:extLst>
              </a:tr>
              <a:tr h="338612"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1400" u="none" strike="noStrike" dirty="0">
                          <a:effectLst/>
                        </a:rPr>
                        <a:t>Personalledelse og kompetanseutvikling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</a:rPr>
                        <a:t>60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Heltid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>
                          <a:effectLst/>
                        </a:rPr>
                        <a:t>Samling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Mo i Rana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511987"/>
                  </a:ext>
                </a:extLst>
              </a:tr>
              <a:tr h="338612"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1400" u="none" strike="noStrike" dirty="0">
                          <a:effectLst/>
                        </a:rPr>
                        <a:t>Økonomi og digitalisering (første året av BA)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60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Heltid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Campus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Mo i Rana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804651"/>
                  </a:ext>
                </a:extLst>
              </a:tr>
              <a:tr h="338612"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1400" u="none" strike="noStrike" dirty="0">
                          <a:effectLst/>
                        </a:rPr>
                        <a:t>Grunnstudium i pedagogikk  med fordypning i sosial- og spesialpedagogikk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30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Deltid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Samling, nett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Nesna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865997"/>
                  </a:ext>
                </a:extLst>
              </a:tr>
              <a:tr h="338612"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1400" u="none" strike="noStrike" dirty="0">
                          <a:effectLst/>
                        </a:rPr>
                        <a:t>Spesialpedagogikk - ulike lære- og funksjonsvansker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30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Deltid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Samling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Nesna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71099"/>
                  </a:ext>
                </a:extLst>
              </a:tr>
              <a:tr h="338612"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Pedagogisk ledelse i barnehagen</a:t>
                      </a:r>
                    </a:p>
                  </a:txBody>
                  <a:tcPr marL="108000" marR="10800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30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Deltid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Samling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Nesna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469359"/>
                  </a:ext>
                </a:extLst>
              </a:tr>
              <a:tr h="338612"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1400" u="none" strike="noStrike" dirty="0">
                          <a:effectLst/>
                        </a:rPr>
                        <a:t>Veilederutdanning for praksislærere og mentorer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</a:rPr>
                        <a:t>15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Deltid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Samling, nett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Nesna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20059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7A3003B-C2EC-0086-AE64-E00D38DDE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071988"/>
              </p:ext>
            </p:extLst>
          </p:nvPr>
        </p:nvGraphicFramePr>
        <p:xfrm>
          <a:off x="1009304" y="3137255"/>
          <a:ext cx="10619278" cy="2858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98260">
                  <a:extLst>
                    <a:ext uri="{9D8B030D-6E8A-4147-A177-3AD203B41FA5}">
                      <a16:colId xmlns:a16="http://schemas.microsoft.com/office/drawing/2014/main" val="1283197029"/>
                    </a:ext>
                  </a:extLst>
                </a:gridCol>
                <a:gridCol w="717771">
                  <a:extLst>
                    <a:ext uri="{9D8B030D-6E8A-4147-A177-3AD203B41FA5}">
                      <a16:colId xmlns:a16="http://schemas.microsoft.com/office/drawing/2014/main" val="454958763"/>
                    </a:ext>
                  </a:extLst>
                </a:gridCol>
                <a:gridCol w="1027899">
                  <a:extLst>
                    <a:ext uri="{9D8B030D-6E8A-4147-A177-3AD203B41FA5}">
                      <a16:colId xmlns:a16="http://schemas.microsoft.com/office/drawing/2014/main" val="936931716"/>
                    </a:ext>
                  </a:extLst>
                </a:gridCol>
                <a:gridCol w="1384516">
                  <a:extLst>
                    <a:ext uri="{9D8B030D-6E8A-4147-A177-3AD203B41FA5}">
                      <a16:colId xmlns:a16="http://schemas.microsoft.com/office/drawing/2014/main" val="2820519778"/>
                    </a:ext>
                  </a:extLst>
                </a:gridCol>
                <a:gridCol w="1090832">
                  <a:extLst>
                    <a:ext uri="{9D8B030D-6E8A-4147-A177-3AD203B41FA5}">
                      <a16:colId xmlns:a16="http://schemas.microsoft.com/office/drawing/2014/main" val="2494606309"/>
                    </a:ext>
                  </a:extLst>
                </a:gridCol>
              </a:tblGrid>
              <a:tr h="338612"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666567"/>
                  </a:ext>
                </a:extLst>
              </a:tr>
              <a:tr h="338612"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Masteremner i tilpasset opplæring</a:t>
                      </a:r>
                    </a:p>
                  </a:txBody>
                  <a:tcPr marL="108000" marR="108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461778"/>
                  </a:ext>
                </a:extLst>
              </a:tr>
              <a:tr h="338612">
                <a:tc>
                  <a:txBody>
                    <a:bodyPr/>
                    <a:lstStyle/>
                    <a:p>
                      <a:pPr lvl="2"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Inkludering og spesialpedagogikk</a:t>
                      </a:r>
                    </a:p>
                  </a:txBody>
                  <a:tcPr marL="108000" marR="108000" marT="72000" marB="72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08000" marR="108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Deltid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Samling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Nesna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/>
                </a:tc>
                <a:extLst>
                  <a:ext uri="{0D108BD9-81ED-4DB2-BD59-A6C34878D82A}">
                    <a16:rowId xmlns:a16="http://schemas.microsoft.com/office/drawing/2014/main" val="271887270"/>
                  </a:ext>
                </a:extLst>
              </a:tr>
              <a:tr h="338612">
                <a:tc>
                  <a:txBody>
                    <a:bodyPr/>
                    <a:lstStyle/>
                    <a:p>
                      <a:pPr lvl="2"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Språk-, lese-, skrive- og matematikkvansker</a:t>
                      </a:r>
                    </a:p>
                  </a:txBody>
                  <a:tcPr marL="108000" marR="108000" marT="72000" marB="72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08000" marR="108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Deltid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Samling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Nesna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/>
                </a:tc>
                <a:extLst>
                  <a:ext uri="{0D108BD9-81ED-4DB2-BD59-A6C34878D82A}">
                    <a16:rowId xmlns:a16="http://schemas.microsoft.com/office/drawing/2014/main" val="1975164374"/>
                  </a:ext>
                </a:extLst>
              </a:tr>
              <a:tr h="338612"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Emner i grunnskolelærerutdanningen</a:t>
                      </a:r>
                    </a:p>
                  </a:txBody>
                  <a:tcPr marL="108000" marR="108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641909"/>
                  </a:ext>
                </a:extLst>
              </a:tr>
              <a:tr h="338612">
                <a:tc>
                  <a:txBody>
                    <a:bodyPr/>
                    <a:lstStyle/>
                    <a:p>
                      <a:pPr lvl="2"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Kroppsøving 1-7</a:t>
                      </a:r>
                    </a:p>
                  </a:txBody>
                  <a:tcPr marL="108000" marR="108000" marT="72000" marB="72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2*15</a:t>
                      </a:r>
                    </a:p>
                  </a:txBody>
                  <a:tcPr marL="108000" marR="108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Deltid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Samling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Nesna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/>
                </a:tc>
                <a:extLst>
                  <a:ext uri="{0D108BD9-81ED-4DB2-BD59-A6C34878D82A}">
                    <a16:rowId xmlns:a16="http://schemas.microsoft.com/office/drawing/2014/main" val="1837475978"/>
                  </a:ext>
                </a:extLst>
              </a:tr>
              <a:tr h="338612">
                <a:tc>
                  <a:txBody>
                    <a:bodyPr/>
                    <a:lstStyle/>
                    <a:p>
                      <a:pPr lvl="2"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Kroppsøving 5-10</a:t>
                      </a:r>
                    </a:p>
                  </a:txBody>
                  <a:tcPr marL="108000" marR="108000" marT="72000" marB="72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08000" marR="108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Deltid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Samling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Nesna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/>
                </a:tc>
                <a:extLst>
                  <a:ext uri="{0D108BD9-81ED-4DB2-BD59-A6C34878D82A}">
                    <a16:rowId xmlns:a16="http://schemas.microsoft.com/office/drawing/2014/main" val="3885318710"/>
                  </a:ext>
                </a:extLst>
              </a:tr>
              <a:tr h="338612">
                <a:tc>
                  <a:txBody>
                    <a:bodyPr/>
                    <a:lstStyle/>
                    <a:p>
                      <a:pPr lvl="2"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Kunst og håndverk 5-10</a:t>
                      </a:r>
                    </a:p>
                  </a:txBody>
                  <a:tcPr marL="108000" marR="108000" marT="72000" marB="72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08000" marR="108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Deltid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Samling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Nesna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72000" marB="72000" anchor="b"/>
                </a:tc>
                <a:extLst>
                  <a:ext uri="{0D108BD9-81ED-4DB2-BD59-A6C34878D82A}">
                    <a16:rowId xmlns:a16="http://schemas.microsoft.com/office/drawing/2014/main" val="563074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191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7E950F12-FCEB-8D87-5121-66468DE0E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677451"/>
              </p:ext>
            </p:extLst>
          </p:nvPr>
        </p:nvGraphicFramePr>
        <p:xfrm>
          <a:off x="1009305" y="509782"/>
          <a:ext cx="10154414" cy="5867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2077">
                  <a:extLst>
                    <a:ext uri="{9D8B030D-6E8A-4147-A177-3AD203B41FA5}">
                      <a16:colId xmlns:a16="http://schemas.microsoft.com/office/drawing/2014/main" val="1793676961"/>
                    </a:ext>
                  </a:extLst>
                </a:gridCol>
                <a:gridCol w="1108363">
                  <a:extLst>
                    <a:ext uri="{9D8B030D-6E8A-4147-A177-3AD203B41FA5}">
                      <a16:colId xmlns:a16="http://schemas.microsoft.com/office/drawing/2014/main" val="3748211114"/>
                    </a:ext>
                  </a:extLst>
                </a:gridCol>
                <a:gridCol w="1699187">
                  <a:extLst>
                    <a:ext uri="{9D8B030D-6E8A-4147-A177-3AD203B41FA5}">
                      <a16:colId xmlns:a16="http://schemas.microsoft.com/office/drawing/2014/main" val="2943292461"/>
                    </a:ext>
                  </a:extLst>
                </a:gridCol>
                <a:gridCol w="994787">
                  <a:extLst>
                    <a:ext uri="{9D8B030D-6E8A-4147-A177-3AD203B41FA5}">
                      <a16:colId xmlns:a16="http://schemas.microsoft.com/office/drawing/2014/main" val="3606781219"/>
                    </a:ext>
                  </a:extLst>
                </a:gridCol>
              </a:tblGrid>
              <a:tr h="297517"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Nettbaserte tilbud</a:t>
                      </a:r>
                      <a:endParaRPr lang="nb-NO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Stp</a:t>
                      </a:r>
                      <a:endParaRPr lang="nb-N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nb-NO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Organisering</a:t>
                      </a:r>
                      <a:endParaRPr lang="nb-N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731120"/>
                  </a:ext>
                </a:extLst>
              </a:tr>
              <a:tr h="264119">
                <a:tc>
                  <a:txBody>
                    <a:bodyPr/>
                    <a:lstStyle/>
                    <a:p>
                      <a:pPr lvl="1" algn="l" fontAlgn="base"/>
                      <a:r>
                        <a:rPr lang="nb-NO" sz="1400" u="none" strike="noStrike" dirty="0">
                          <a:effectLst/>
                        </a:rPr>
                        <a:t>E-helse - digital samhandling og velferdsteknologi</a:t>
                      </a:r>
                      <a:endParaRPr lang="nb-NO" sz="1400" b="0" i="0" u="none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30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Deltid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/>
                </a:tc>
                <a:extLst>
                  <a:ext uri="{0D108BD9-81ED-4DB2-BD59-A6C34878D82A}">
                    <a16:rowId xmlns:a16="http://schemas.microsoft.com/office/drawing/2014/main" val="1080694217"/>
                  </a:ext>
                </a:extLst>
              </a:tr>
              <a:tr h="267854">
                <a:tc>
                  <a:txBody>
                    <a:bodyPr/>
                    <a:lstStyle/>
                    <a:p>
                      <a:pPr lvl="1" algn="l" fontAlgn="base"/>
                      <a:r>
                        <a:rPr lang="nb-NO" sz="1400" u="none" strike="noStrike" dirty="0">
                          <a:effectLst/>
                        </a:rPr>
                        <a:t>Engelsk</a:t>
                      </a:r>
                      <a:endParaRPr lang="nb-NO" sz="1400" b="0" i="0" u="none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60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Heltid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*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539420"/>
                  </a:ext>
                </a:extLst>
              </a:tr>
              <a:tr h="258618">
                <a:tc>
                  <a:txBody>
                    <a:bodyPr/>
                    <a:lstStyle/>
                    <a:p>
                      <a:pPr lvl="1" algn="l" fontAlgn="base"/>
                      <a:r>
                        <a:rPr lang="nb-NO" sz="1400" u="none" strike="noStrike" dirty="0">
                          <a:effectLst/>
                        </a:rPr>
                        <a:t>Fleksibel videreutdanning i personlig trener</a:t>
                      </a:r>
                      <a:endParaRPr lang="nb-NO" sz="1400" b="0" i="0" u="none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30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Heltid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/>
                </a:tc>
                <a:extLst>
                  <a:ext uri="{0D108BD9-81ED-4DB2-BD59-A6C34878D82A}">
                    <a16:rowId xmlns:a16="http://schemas.microsoft.com/office/drawing/2014/main" val="2643494820"/>
                  </a:ext>
                </a:extLst>
              </a:tr>
              <a:tr h="258619">
                <a:tc>
                  <a:txBody>
                    <a:bodyPr/>
                    <a:lstStyle/>
                    <a:p>
                      <a:pPr lvl="1" algn="l" fontAlgn="base"/>
                      <a:r>
                        <a:rPr lang="nb-NO" sz="1400" u="none" strike="noStrike" dirty="0">
                          <a:effectLst/>
                        </a:rPr>
                        <a:t>Fleksibel videreutdanning i trening</a:t>
                      </a:r>
                      <a:endParaRPr lang="nb-NO" sz="1400" b="0" i="0" u="none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30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Heltid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889074"/>
                  </a:ext>
                </a:extLst>
              </a:tr>
              <a:tr h="249381">
                <a:tc>
                  <a:txBody>
                    <a:bodyPr/>
                    <a:lstStyle/>
                    <a:p>
                      <a:pPr lvl="1" algn="l" fontAlgn="base"/>
                      <a:r>
                        <a:rPr lang="nb-NO" sz="1400" u="none" strike="noStrike" dirty="0">
                          <a:effectLst/>
                        </a:rPr>
                        <a:t>Fuglekjennskap, nettbasert</a:t>
                      </a:r>
                      <a:endParaRPr lang="nb-NO" sz="1400" b="0" i="0" u="none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30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Deltid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/>
                </a:tc>
                <a:extLst>
                  <a:ext uri="{0D108BD9-81ED-4DB2-BD59-A6C34878D82A}">
                    <a16:rowId xmlns:a16="http://schemas.microsoft.com/office/drawing/2014/main" val="3962271124"/>
                  </a:ext>
                </a:extLst>
              </a:tr>
              <a:tr h="258619">
                <a:tc>
                  <a:txBody>
                    <a:bodyPr/>
                    <a:lstStyle/>
                    <a:p>
                      <a:pPr lvl="1" algn="l" fontAlgn="base"/>
                      <a:r>
                        <a:rPr lang="nb-NO" sz="1400" u="none" strike="noStrike" dirty="0">
                          <a:effectLst/>
                        </a:rPr>
                        <a:t>Historie</a:t>
                      </a:r>
                      <a:endParaRPr lang="nb-NO" sz="1400" b="0" i="0" u="none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60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Heltid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u="none" strike="noStrike" dirty="0">
                          <a:effectLst/>
                        </a:rPr>
                        <a:t>**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568621"/>
                  </a:ext>
                </a:extLst>
              </a:tr>
              <a:tr h="258619">
                <a:tc>
                  <a:txBody>
                    <a:bodyPr/>
                    <a:lstStyle/>
                    <a:p>
                      <a:pPr lvl="1" algn="l" fontAlgn="base"/>
                      <a:r>
                        <a:rPr lang="nb-NO" sz="1400" u="none" strike="noStrike" dirty="0">
                          <a:effectLst/>
                        </a:rPr>
                        <a:t>IKT og læring 1</a:t>
                      </a:r>
                      <a:endParaRPr lang="nb-NO" sz="1400" b="0" i="0" u="none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30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Deltid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813014"/>
                  </a:ext>
                </a:extLst>
              </a:tr>
              <a:tr h="258619">
                <a:tc>
                  <a:txBody>
                    <a:bodyPr/>
                    <a:lstStyle/>
                    <a:p>
                      <a:pPr lvl="1" algn="l" fontAlgn="base"/>
                      <a:r>
                        <a:rPr lang="nb-NO" sz="1400" u="none" strike="noStrike" dirty="0">
                          <a:effectLst/>
                        </a:rPr>
                        <a:t>IKT og læring 2</a:t>
                      </a:r>
                      <a:endParaRPr lang="nb-NO" sz="1400" b="0" i="0" u="none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30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Deltid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94588"/>
                  </a:ext>
                </a:extLst>
              </a:tr>
              <a:tr h="258619">
                <a:tc>
                  <a:txBody>
                    <a:bodyPr/>
                    <a:lstStyle/>
                    <a:p>
                      <a:pPr lvl="1" algn="l" fontAlgn="base"/>
                      <a:r>
                        <a:rPr lang="nb-NO" sz="1400" u="none" strike="noStrike" dirty="0">
                          <a:effectLst/>
                        </a:rPr>
                        <a:t>Innkjøpsledelse</a:t>
                      </a:r>
                      <a:endParaRPr lang="nb-NO" sz="1400" b="0" i="0" u="none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30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Deltid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794541"/>
                  </a:ext>
                </a:extLst>
              </a:tr>
              <a:tr h="258619">
                <a:tc>
                  <a:txBody>
                    <a:bodyPr/>
                    <a:lstStyle/>
                    <a:p>
                      <a:pPr lvl="1" algn="l" fontAlgn="base"/>
                      <a:r>
                        <a:rPr lang="nb-NO" sz="1400" u="none" strike="noStrike" dirty="0">
                          <a:effectLst/>
                        </a:rPr>
                        <a:t>Ledelse av utviklingsarbeid i barnehagen - Kompetanse for fremtidens barnehage</a:t>
                      </a:r>
                      <a:endParaRPr lang="nb-NO" sz="1400" b="0" i="0" u="none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30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Deltid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102599"/>
                  </a:ext>
                </a:extLst>
              </a:tr>
              <a:tr h="258619">
                <a:tc>
                  <a:txBody>
                    <a:bodyPr/>
                    <a:lstStyle/>
                    <a:p>
                      <a:pPr lvl="1" algn="l" fontAlgn="base"/>
                      <a:r>
                        <a:rPr lang="nb-NO" sz="1400" u="none" strike="noStrike" dirty="0">
                          <a:effectLst/>
                        </a:rPr>
                        <a:t>Nordområdestudier</a:t>
                      </a:r>
                      <a:endParaRPr lang="nb-NO" sz="1400" b="0" i="0" u="none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60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Heltid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907528"/>
                  </a:ext>
                </a:extLst>
              </a:tr>
              <a:tr h="258619">
                <a:tc>
                  <a:txBody>
                    <a:bodyPr/>
                    <a:lstStyle/>
                    <a:p>
                      <a:pPr lvl="1" algn="l" fontAlgn="base"/>
                      <a:r>
                        <a:rPr lang="nb-NO" sz="1400" u="none" strike="noStrike" dirty="0">
                          <a:effectLst/>
                        </a:rPr>
                        <a:t>Samfunnsfag, nettbasert</a:t>
                      </a:r>
                      <a:endParaRPr lang="nb-NO" sz="1400" b="0" i="0" u="none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60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Heltid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130296"/>
                  </a:ext>
                </a:extLst>
              </a:tr>
              <a:tr h="258619">
                <a:tc>
                  <a:txBody>
                    <a:bodyPr/>
                    <a:lstStyle/>
                    <a:p>
                      <a:pPr lvl="1" algn="l" fontAlgn="base"/>
                      <a:r>
                        <a:rPr lang="nb-NO" sz="1400" u="none" strike="noStrike" dirty="0">
                          <a:effectLst/>
                        </a:rPr>
                        <a:t>Veiledningspedagogikk for helse- og sosialfag 1</a:t>
                      </a:r>
                      <a:endParaRPr lang="nb-NO" sz="1400" b="0" i="0" u="none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10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Deltid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407330"/>
                  </a:ext>
                </a:extLst>
              </a:tr>
              <a:tr h="193030">
                <a:tc>
                  <a:txBody>
                    <a:bodyPr/>
                    <a:lstStyle/>
                    <a:p>
                      <a:pPr lvl="2" algn="l" fontAlgn="b"/>
                      <a:r>
                        <a:rPr lang="nb-NO" sz="1200" i="1" u="none" strike="noStrike" dirty="0">
                          <a:effectLst/>
                        </a:rPr>
                        <a:t>* En ukesamling i York, resten på nett</a:t>
                      </a:r>
                      <a:endParaRPr lang="nb-NO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4375170"/>
                  </a:ext>
                </a:extLst>
              </a:tr>
              <a:tr h="227052">
                <a:tc>
                  <a:txBody>
                    <a:bodyPr/>
                    <a:lstStyle/>
                    <a:p>
                      <a:pPr lvl="2" algn="l" fontAlgn="b"/>
                      <a:r>
                        <a:rPr lang="nb-NO" sz="1200" i="1" u="none" strike="noStrike" dirty="0">
                          <a:effectLst/>
                        </a:rPr>
                        <a:t>** Campusbasert Bodø, men kan følges via </a:t>
                      </a:r>
                      <a:r>
                        <a:rPr lang="nb-NO" sz="1200" i="1" u="none" strike="noStrike" dirty="0" err="1">
                          <a:effectLst/>
                        </a:rPr>
                        <a:t>streaming</a:t>
                      </a:r>
                      <a:endParaRPr lang="nb-NO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3600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551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31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F856AAF1-A9CB-BF70-115B-1304A27571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020938"/>
              </p:ext>
            </p:extLst>
          </p:nvPr>
        </p:nvGraphicFramePr>
        <p:xfrm>
          <a:off x="1021011" y="555559"/>
          <a:ext cx="10228880" cy="2653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6869">
                  <a:extLst>
                    <a:ext uri="{9D8B030D-6E8A-4147-A177-3AD203B41FA5}">
                      <a16:colId xmlns:a16="http://schemas.microsoft.com/office/drawing/2014/main" val="1793676961"/>
                    </a:ext>
                  </a:extLst>
                </a:gridCol>
                <a:gridCol w="736169">
                  <a:extLst>
                    <a:ext uri="{9D8B030D-6E8A-4147-A177-3AD203B41FA5}">
                      <a16:colId xmlns:a16="http://schemas.microsoft.com/office/drawing/2014/main" val="3748211114"/>
                    </a:ext>
                  </a:extLst>
                </a:gridCol>
                <a:gridCol w="1007390">
                  <a:extLst>
                    <a:ext uri="{9D8B030D-6E8A-4147-A177-3AD203B41FA5}">
                      <a16:colId xmlns:a16="http://schemas.microsoft.com/office/drawing/2014/main" val="2943292461"/>
                    </a:ext>
                  </a:extLst>
                </a:gridCol>
                <a:gridCol w="418452">
                  <a:extLst>
                    <a:ext uri="{9D8B030D-6E8A-4147-A177-3AD203B41FA5}">
                      <a16:colId xmlns:a16="http://schemas.microsoft.com/office/drawing/2014/main" val="3606781219"/>
                    </a:ext>
                  </a:extLst>
                </a:gridCol>
              </a:tblGrid>
              <a:tr h="297517"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Nettbaserte tilbud</a:t>
                      </a:r>
                      <a:endParaRPr lang="nb-NO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Stp</a:t>
                      </a:r>
                      <a:endParaRPr lang="nb-N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nb-NO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Organisering</a:t>
                      </a:r>
                      <a:endParaRPr lang="nb-N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731120"/>
                  </a:ext>
                </a:extLst>
              </a:tr>
              <a:tr h="286328">
                <a:tc>
                  <a:txBody>
                    <a:bodyPr/>
                    <a:lstStyle/>
                    <a:p>
                      <a:pPr lvl="1" algn="l" fontAlgn="base"/>
                      <a:r>
                        <a:rPr lang="nb-NO" sz="1400" u="none" strike="noStrike" dirty="0">
                          <a:effectLst/>
                        </a:rPr>
                        <a:t>Kompetanse for kvalitet: Engelsk 1 for 1.-10. trinn</a:t>
                      </a:r>
                      <a:endParaRPr lang="nb-NO" sz="1400" b="0" i="0" u="none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30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Deltid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591148"/>
                  </a:ext>
                </a:extLst>
              </a:tr>
              <a:tr h="286327">
                <a:tc>
                  <a:txBody>
                    <a:bodyPr/>
                    <a:lstStyle/>
                    <a:p>
                      <a:pPr lvl="1" algn="l" fontAlgn="base"/>
                      <a:r>
                        <a:rPr lang="nb-NO" sz="1400" u="none" strike="noStrike" dirty="0">
                          <a:effectLst/>
                        </a:rPr>
                        <a:t>Kompetanse for kvalitet: Engelsk 2 for 5.-10. trinn</a:t>
                      </a:r>
                      <a:endParaRPr lang="nb-NO" sz="1400" b="0" i="0" u="none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30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Deltid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/>
                </a:tc>
                <a:extLst>
                  <a:ext uri="{0D108BD9-81ED-4DB2-BD59-A6C34878D82A}">
                    <a16:rowId xmlns:a16="http://schemas.microsoft.com/office/drawing/2014/main" val="3881898473"/>
                  </a:ext>
                </a:extLst>
              </a:tr>
              <a:tr h="277091">
                <a:tc>
                  <a:txBody>
                    <a:bodyPr/>
                    <a:lstStyle/>
                    <a:p>
                      <a:pPr lvl="1" algn="l" fontAlgn="base"/>
                      <a:r>
                        <a:rPr lang="nb-NO" sz="1400" u="none" strike="noStrike" dirty="0">
                          <a:effectLst/>
                        </a:rPr>
                        <a:t>Kompetanse for kvalitet: Samfunnsfag 1, for 5.-10. trinn</a:t>
                      </a:r>
                      <a:endParaRPr lang="nb-NO" sz="1400" b="0" i="0" u="none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30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Deltid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552127"/>
                  </a:ext>
                </a:extLst>
              </a:tr>
              <a:tr h="277091">
                <a:tc>
                  <a:txBody>
                    <a:bodyPr/>
                    <a:lstStyle/>
                    <a:p>
                      <a:pPr lvl="1" algn="l" fontAlgn="base"/>
                      <a:r>
                        <a:rPr lang="nb-NO" sz="1400" u="none" strike="noStrike" dirty="0">
                          <a:effectLst/>
                        </a:rPr>
                        <a:t>Kompetanse for kvalitet: Spesialpedagogikk 1, for 1.-10. trinn</a:t>
                      </a:r>
                      <a:endParaRPr lang="nb-NO" sz="1400" b="0" i="0" u="none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30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Deltid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/>
                </a:tc>
                <a:extLst>
                  <a:ext uri="{0D108BD9-81ED-4DB2-BD59-A6C34878D82A}">
                    <a16:rowId xmlns:a16="http://schemas.microsoft.com/office/drawing/2014/main" val="1380146802"/>
                  </a:ext>
                </a:extLst>
              </a:tr>
              <a:tr h="285015">
                <a:tc>
                  <a:txBody>
                    <a:bodyPr/>
                    <a:lstStyle/>
                    <a:p>
                      <a:pPr lvl="1" algn="l" fontAlgn="base"/>
                      <a:r>
                        <a:rPr lang="nb-NO" sz="1400" u="none" strike="noStrike" dirty="0">
                          <a:effectLst/>
                        </a:rPr>
                        <a:t>Kompetanse for kvalitet: Spesialpedagogikk 1, for 8.-13. trinn</a:t>
                      </a:r>
                      <a:endParaRPr lang="nb-NO" sz="1400" b="0" i="0" u="none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30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Deltid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1536"/>
                  </a:ext>
                </a:extLst>
              </a:tr>
              <a:tr h="267855">
                <a:tc>
                  <a:txBody>
                    <a:bodyPr/>
                    <a:lstStyle/>
                    <a:p>
                      <a:pPr lvl="1" algn="l" fontAlgn="base"/>
                      <a:r>
                        <a:rPr lang="nb-NO" sz="1400" u="none" strike="noStrike" dirty="0">
                          <a:effectLst/>
                        </a:rPr>
                        <a:t>Kompetanse for kvalitet: Spesialpedagogikk 2, for 1.-10. trinn</a:t>
                      </a:r>
                      <a:endParaRPr lang="nb-NO" sz="1400" b="0" i="0" u="none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30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Deltid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72000" marB="72000" anchor="b"/>
                </a:tc>
                <a:extLst>
                  <a:ext uri="{0D108BD9-81ED-4DB2-BD59-A6C34878D82A}">
                    <a16:rowId xmlns:a16="http://schemas.microsoft.com/office/drawing/2014/main" val="3205276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312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09BB87F0-F361-4A05-EA02-007C32AB0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444595"/>
              </p:ext>
            </p:extLst>
          </p:nvPr>
        </p:nvGraphicFramePr>
        <p:xfrm>
          <a:off x="984143" y="736530"/>
          <a:ext cx="6965681" cy="2296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6040">
                  <a:extLst>
                    <a:ext uri="{9D8B030D-6E8A-4147-A177-3AD203B41FA5}">
                      <a16:colId xmlns:a16="http://schemas.microsoft.com/office/drawing/2014/main" val="3045449320"/>
                    </a:ext>
                  </a:extLst>
                </a:gridCol>
                <a:gridCol w="999641">
                  <a:extLst>
                    <a:ext uri="{9D8B030D-6E8A-4147-A177-3AD203B41FA5}">
                      <a16:colId xmlns:a16="http://schemas.microsoft.com/office/drawing/2014/main" val="8710142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Planer fremover</a:t>
                      </a:r>
                      <a:endParaRPr lang="nb-NO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0" marT="72000" marB="7200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Sted</a:t>
                      </a:r>
                      <a:endParaRPr lang="nb-N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0" marT="72000" marB="7200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591826"/>
                  </a:ext>
                </a:extLst>
              </a:tr>
              <a:tr h="338612"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Bachelor i sosialt arbeid (2025) </a:t>
                      </a:r>
                    </a:p>
                  </a:txBody>
                  <a:tcPr marL="108000" marR="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u="none" strike="noStrike" dirty="0">
                          <a:effectLst/>
                        </a:rPr>
                        <a:t>Mo i Rana</a:t>
                      </a:r>
                    </a:p>
                  </a:txBody>
                  <a:tcPr marL="108000" marR="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685202"/>
                  </a:ext>
                </a:extLst>
              </a:tr>
              <a:tr h="338612"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Grunnskolelærer 1-10 (Pilot)</a:t>
                      </a:r>
                    </a:p>
                  </a:txBody>
                  <a:tcPr marL="108000" marR="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Nesna</a:t>
                      </a:r>
                    </a:p>
                  </a:txBody>
                  <a:tcPr marL="108000" marR="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01103"/>
                  </a:ext>
                </a:extLst>
              </a:tr>
              <a:tr h="338612"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Ulike mikroemner</a:t>
                      </a:r>
                    </a:p>
                  </a:txBody>
                  <a:tcPr marL="108000" marR="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602312"/>
                  </a:ext>
                </a:extLst>
              </a:tr>
              <a:tr h="338612"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++ </a:t>
                      </a:r>
                    </a:p>
                  </a:txBody>
                  <a:tcPr marL="108000" marR="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855693"/>
                  </a:ext>
                </a:extLst>
              </a:tr>
              <a:tr h="338612">
                <a:tc>
                  <a:txBody>
                    <a:bodyPr/>
                    <a:lstStyle/>
                    <a:p>
                      <a:pPr lvl="1" algn="l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0" marT="72000" marB="7200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0" marT="72000" marB="7200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3972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566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14BDB6F8-EF84-BB91-6E40-1AB7851A4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524744"/>
              </p:ext>
            </p:extLst>
          </p:nvPr>
        </p:nvGraphicFramePr>
        <p:xfrm>
          <a:off x="1122689" y="529116"/>
          <a:ext cx="9074258" cy="1080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74258">
                  <a:extLst>
                    <a:ext uri="{9D8B030D-6E8A-4147-A177-3AD203B41FA5}">
                      <a16:colId xmlns:a16="http://schemas.microsoft.com/office/drawing/2014/main" val="3102322929"/>
                    </a:ext>
                  </a:extLst>
                </a:gridCol>
              </a:tblGrid>
              <a:tr h="297074"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Utviklingsprosjekt Nesna</a:t>
                      </a:r>
                    </a:p>
                  </a:txBody>
                  <a:tcPr marL="0" marR="0" marT="72000" marB="7200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700370"/>
                  </a:ext>
                </a:extLst>
              </a:tr>
              <a:tr h="326228"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Foreslå fremtidige studietilbud og oppbygging av fagmiljø på Nesna, herunder eventuelle studietilbud levert av andre utdanningsinstitusjoner.</a:t>
                      </a:r>
                      <a:endParaRPr lang="nb-NO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0667"/>
                  </a:ext>
                </a:extLst>
              </a:tr>
            </a:tbl>
          </a:graphicData>
        </a:graphic>
      </p:graphicFrame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03E2298F-A331-984B-C2AA-0877B908E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217892"/>
              </p:ext>
            </p:extLst>
          </p:nvPr>
        </p:nvGraphicFramePr>
        <p:xfrm>
          <a:off x="1122689" y="1606421"/>
          <a:ext cx="9074258" cy="178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74258">
                  <a:extLst>
                    <a:ext uri="{9D8B030D-6E8A-4147-A177-3AD203B41FA5}">
                      <a16:colId xmlns:a16="http://schemas.microsoft.com/office/drawing/2014/main" val="4253348930"/>
                    </a:ext>
                  </a:extLst>
                </a:gridCol>
              </a:tblGrid>
              <a:tr h="204270"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Mottatt mer er enn 50 innspill knyttet til kompetansebehov og utdanningstilbud</a:t>
                      </a:r>
                    </a:p>
                  </a:txBody>
                  <a:tcPr marL="108000" marR="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702507"/>
                  </a:ext>
                </a:extLst>
              </a:tr>
              <a:tr h="204270"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Vurdert ut fra blant annet:</a:t>
                      </a:r>
                    </a:p>
                  </a:txBody>
                  <a:tcPr marL="108000" marR="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441398"/>
                  </a:ext>
                </a:extLst>
              </a:tr>
              <a:tr h="204270">
                <a:tc>
                  <a:txBody>
                    <a:bodyPr/>
                    <a:lstStyle/>
                    <a:p>
                      <a:pPr lvl="2" algn="l" fontAlgn="b"/>
                      <a: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Tilgjengelige ressurser</a:t>
                      </a:r>
                    </a:p>
                  </a:txBody>
                  <a:tcPr marL="108000" marR="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809304"/>
                  </a:ext>
                </a:extLst>
              </a:tr>
              <a:tr h="204270">
                <a:tc>
                  <a:txBody>
                    <a:bodyPr/>
                    <a:lstStyle/>
                    <a:p>
                      <a:pPr lvl="2" algn="l" fontAlgn="b"/>
                      <a: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Potensiell søkermengde</a:t>
                      </a:r>
                    </a:p>
                  </a:txBody>
                  <a:tcPr marL="108000" marR="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655509"/>
                  </a:ext>
                </a:extLst>
              </a:tr>
              <a:tr h="204270">
                <a:tc>
                  <a:txBody>
                    <a:bodyPr/>
                    <a:lstStyle/>
                    <a:p>
                      <a:pPr lvl="2" algn="l" fontAlgn="b"/>
                      <a:r>
                        <a:rPr lang="nb-N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Etterspørsel i arbeidslivet</a:t>
                      </a:r>
                    </a:p>
                  </a:txBody>
                  <a:tcPr marL="108000" marR="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336564"/>
                  </a:ext>
                </a:extLst>
              </a:tr>
            </a:tbl>
          </a:graphicData>
        </a:graphic>
      </p:graphicFrame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92B75CCD-5627-3A7A-2ECA-AE51F84BA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943505"/>
              </p:ext>
            </p:extLst>
          </p:nvPr>
        </p:nvGraphicFramePr>
        <p:xfrm>
          <a:off x="1122689" y="3393221"/>
          <a:ext cx="9074258" cy="714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74258">
                  <a:extLst>
                    <a:ext uri="{9D8B030D-6E8A-4147-A177-3AD203B41FA5}">
                      <a16:colId xmlns:a16="http://schemas.microsoft.com/office/drawing/2014/main" val="11366927"/>
                    </a:ext>
                  </a:extLst>
                </a:gridCol>
              </a:tblGrid>
              <a:tr h="204270"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 mai: Sluttrapport fra prosjektleder </a:t>
                      </a:r>
                    </a:p>
                  </a:txBody>
                  <a:tcPr marL="108000" marR="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001627"/>
                  </a:ext>
                </a:extLst>
              </a:tr>
              <a:tr h="204270"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 juni: Behandling i universitetsstyret</a:t>
                      </a:r>
                    </a:p>
                  </a:txBody>
                  <a:tcPr marL="108000" marR="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352662"/>
                  </a:ext>
                </a:extLst>
              </a:tr>
            </a:tbl>
          </a:graphicData>
        </a:graphic>
      </p:graphicFrame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D1B6CF24-085E-CF83-72F2-517EF1CE2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177570"/>
              </p:ext>
            </p:extLst>
          </p:nvPr>
        </p:nvGraphicFramePr>
        <p:xfrm>
          <a:off x="1122689" y="4104766"/>
          <a:ext cx="9074258" cy="1429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74258">
                  <a:extLst>
                    <a:ext uri="{9D8B030D-6E8A-4147-A177-3AD203B41FA5}">
                      <a16:colId xmlns:a16="http://schemas.microsoft.com/office/drawing/2014/main" val="748104965"/>
                    </a:ext>
                  </a:extLst>
                </a:gridCol>
              </a:tblGrid>
              <a:tr h="204270"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Noen lekkasjer..:</a:t>
                      </a:r>
                    </a:p>
                  </a:txBody>
                  <a:tcPr marL="108000" marR="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599750"/>
                  </a:ext>
                </a:extLst>
              </a:tr>
              <a:tr h="204270">
                <a:tc>
                  <a:txBody>
                    <a:bodyPr/>
                    <a:lstStyle/>
                    <a:p>
                      <a:pPr lvl="2" algn="l" fontAlgn="b"/>
                      <a:r>
                        <a:rPr lang="nb-NO" sz="1400" i="1" u="none" strike="noStrike" dirty="0">
                          <a:effectLst/>
                        </a:rPr>
                        <a:t>- Havbruk</a:t>
                      </a:r>
                      <a:endParaRPr lang="nb-NO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914470"/>
                  </a:ext>
                </a:extLst>
              </a:tr>
              <a:tr h="204270">
                <a:tc>
                  <a:txBody>
                    <a:bodyPr/>
                    <a:lstStyle/>
                    <a:p>
                      <a:pPr lvl="2" algn="l" fontAlgn="b"/>
                      <a:r>
                        <a:rPr lang="nb-NO" sz="1400" i="1" u="none" strike="noStrike" dirty="0">
                          <a:effectLst/>
                        </a:rPr>
                        <a:t>- SFO</a:t>
                      </a:r>
                      <a:endParaRPr lang="nb-NO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27703"/>
                  </a:ext>
                </a:extLst>
              </a:tr>
              <a:tr h="204270">
                <a:tc>
                  <a:txBody>
                    <a:bodyPr/>
                    <a:lstStyle/>
                    <a:p>
                      <a:pPr marL="914400" marR="0" lvl="2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i="1" dirty="0"/>
                        <a:t>- Fagskole nivå 6 (bachelor)</a:t>
                      </a:r>
                      <a:endParaRPr lang="nb-NO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021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5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D5AF42FE-7BEC-496E-7256-3CB9B28E8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614728"/>
              </p:ext>
            </p:extLst>
          </p:nvPr>
        </p:nvGraphicFramePr>
        <p:xfrm>
          <a:off x="1093115" y="1315922"/>
          <a:ext cx="9047972" cy="444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47972">
                  <a:extLst>
                    <a:ext uri="{9D8B030D-6E8A-4147-A177-3AD203B41FA5}">
                      <a16:colId xmlns:a16="http://schemas.microsoft.com/office/drawing/2014/main" val="30454493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nb-NO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Hva gjør Nord mht. utenforskap</a:t>
                      </a:r>
                      <a:endParaRPr lang="nb-NO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6350" marT="72000" marB="7200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591826"/>
                  </a:ext>
                </a:extLst>
              </a:tr>
              <a:tr h="338612"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Dialog med NAV om et forsterket samarbeid</a:t>
                      </a:r>
                    </a:p>
                  </a:txBody>
                  <a:tcPr marL="108000" marR="635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301631"/>
                  </a:ext>
                </a:extLst>
              </a:tr>
              <a:tr h="338612"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Kursing av egne studieveiledere</a:t>
                      </a:r>
                    </a:p>
                  </a:txBody>
                  <a:tcPr marL="108000" marR="635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46861"/>
                  </a:ext>
                </a:extLst>
              </a:tr>
              <a:tr h="338612"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Jobber for bedre universell utforming</a:t>
                      </a:r>
                    </a:p>
                  </a:txBody>
                  <a:tcPr marL="108000" marR="635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903316"/>
                  </a:ext>
                </a:extLst>
              </a:tr>
              <a:tr h="338612"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Oppfølging av SHOT-undersøkelsene, eget utvalg</a:t>
                      </a:r>
                    </a:p>
                  </a:txBody>
                  <a:tcPr marL="108000" marR="6350" marT="72000" marB="72000" anchor="b"/>
                </a:tc>
                <a:extLst>
                  <a:ext uri="{0D108BD9-81ED-4DB2-BD59-A6C34878D82A}">
                    <a16:rowId xmlns:a16="http://schemas.microsoft.com/office/drawing/2014/main" val="3345377879"/>
                  </a:ext>
                </a:extLst>
              </a:tr>
              <a:tr h="338612"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Førstesemesterutvalg ved hvert studiested</a:t>
                      </a:r>
                    </a:p>
                  </a:txBody>
                  <a:tcPr marL="108000" marR="635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644537"/>
                  </a:ext>
                </a:extLst>
              </a:tr>
              <a:tr h="338612">
                <a:tc>
                  <a:txBody>
                    <a:bodyPr/>
                    <a:lstStyle/>
                    <a:p>
                      <a:pPr lvl="2" algn="l" fontAlgn="b"/>
                      <a:r>
                        <a:rPr lang="nb-N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Legge til rette for mottak og inkludering av førsteårsstudentene, sosialt og faglig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635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507223"/>
                  </a:ext>
                </a:extLst>
              </a:tr>
              <a:tr h="338612">
                <a:tc>
                  <a:txBody>
                    <a:bodyPr/>
                    <a:lstStyle/>
                    <a:p>
                      <a:pPr marL="914400" marR="0" lvl="2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Være pådrivere og initiativtakere innenfor psykososialt og fysisk studiemiljø ved studiestedet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8000" marR="635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057152"/>
                  </a:ext>
                </a:extLst>
              </a:tr>
              <a:tr h="338612">
                <a:tc>
                  <a:txBody>
                    <a:bodyPr/>
                    <a:lstStyle/>
                    <a:p>
                      <a:pPr lvl="2"/>
                      <a:r>
                        <a:rPr lang="nb-N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Andre tiltak for å styrke mottak og integrering </a:t>
                      </a:r>
                      <a:r>
                        <a:rPr lang="nb-NO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 førsteårsstudentene</a:t>
                      </a:r>
                      <a:endParaRPr lang="nb-NO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635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546856"/>
                  </a:ext>
                </a:extLst>
              </a:tr>
              <a:tr h="338612"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Starter et prosjekt i mai, som blant annet skal se på:</a:t>
                      </a:r>
                    </a:p>
                  </a:txBody>
                  <a:tcPr marL="108000" marR="6350" marT="72000" marB="7200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872072"/>
                  </a:ext>
                </a:extLst>
              </a:tr>
              <a:tr h="338612">
                <a:tc>
                  <a:txBody>
                    <a:bodyPr/>
                    <a:lstStyle/>
                    <a:p>
                      <a:pPr lvl="2"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Hvordan vi organiserer tilretteleggingstjenestene våre</a:t>
                      </a:r>
                    </a:p>
                  </a:txBody>
                  <a:tcPr marL="108000" marR="6350" marT="72000" marB="72000" anchor="b"/>
                </a:tc>
                <a:extLst>
                  <a:ext uri="{0D108BD9-81ED-4DB2-BD59-A6C34878D82A}">
                    <a16:rowId xmlns:a16="http://schemas.microsoft.com/office/drawing/2014/main" val="2053354484"/>
                  </a:ext>
                </a:extLst>
              </a:tr>
              <a:tr h="338612">
                <a:tc>
                  <a:txBody>
                    <a:bodyPr/>
                    <a:lstStyle/>
                    <a:p>
                      <a:pPr lvl="2"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Hvordan frister settes og håndteres</a:t>
                      </a:r>
                    </a:p>
                  </a:txBody>
                  <a:tcPr marL="108000" marR="6350" marT="72000" marB="7200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01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186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8" id="{850D9C06-FE1C-E64D-8F97-A7D1111D9A7F}" vid="{B17F6F63-B3DC-C645-B0CB-F1736115D543}"/>
    </a:ext>
  </a:extLst>
</a:theme>
</file>

<file path=ppt/theme/theme2.xml><?xml version="1.0" encoding="utf-8"?>
<a:theme xmlns:a="http://schemas.openxmlformats.org/drawingml/2006/main" name="Egendefinert utforming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8" id="{850D9C06-FE1C-E64D-8F97-A7D1111D9A7F}" vid="{AEEC7132-81CB-5B45-8775-EEDB28CE4DD5}"/>
    </a:ext>
  </a:extLst>
</a:theme>
</file>

<file path=ppt/theme/theme3.xml><?xml version="1.0" encoding="utf-8"?>
<a:theme xmlns:a="http://schemas.openxmlformats.org/drawingml/2006/main" name="1_Egendefinert utforming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8" id="{850D9C06-FE1C-E64D-8F97-A7D1111D9A7F}" vid="{9F9C7D8A-9D43-9D47-873C-D861FB337E86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88568379483D4E867A0C63E0CDC9CF" ma:contentTypeVersion="5" ma:contentTypeDescription="Opprett et nytt dokument." ma:contentTypeScope="" ma:versionID="81bfdb36a631bccc56ce55c18219a233">
  <xsd:schema xmlns:xsd="http://www.w3.org/2001/XMLSchema" xmlns:xs="http://www.w3.org/2001/XMLSchema" xmlns:p="http://schemas.microsoft.com/office/2006/metadata/properties" xmlns:ns1="http://schemas.microsoft.com/sharepoint/v3" xmlns:ns2="73051fd9-4e97-408e-94f7-903861a0153e" xmlns:ns3="670a983f-6274-4e01-8b63-bca2ad59aaaa" targetNamespace="http://schemas.microsoft.com/office/2006/metadata/properties" ma:root="true" ma:fieldsID="a2ba9883f19bca1281b94d472d15b7e1" ns1:_="" ns2:_="" ns3:_="">
    <xsd:import namespace="http://schemas.microsoft.com/sharepoint/v3"/>
    <xsd:import namespace="73051fd9-4e97-408e-94f7-903861a0153e"/>
    <xsd:import namespace="670a983f-6274-4e01-8b63-bca2ad59aaa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9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51fd9-4e97-408e-94f7-903861a0153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0a983f-6274-4e01-8b63-bca2ad59aa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AB4E88-F444-4917-B075-7DCE420B21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5D84FC-3776-43EF-87D6-EAF99419D966}">
  <ds:schemaRefs>
    <ds:schemaRef ds:uri="http://schemas.microsoft.com/office/2006/metadata/properties"/>
    <ds:schemaRef ds:uri="http://schemas.microsoft.com/office/infopath/2007/PartnerControls"/>
    <ds:schemaRef ds:uri="74a9bf1b-8255-4f02-a6da-9548e074913e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BF447A7F-11DE-47D7-B0C2-649A79C2D9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3051fd9-4e97-408e-94f7-903861a0153e"/>
    <ds:schemaRef ds:uri="670a983f-6274-4e01-8b63-bca2ad59aa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ed13d9f-21df-485d-909a-231f3c6d16f0}" enabled="0" method="" siteId="{fed13d9f-21df-485d-909a-231f3c6d16f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PPmal_Nord_norsk</Template>
  <TotalTime>0</TotalTime>
  <Words>577</Words>
  <Application>Microsoft Office PowerPoint</Application>
  <PresentationFormat>Widescreen</PresentationFormat>
  <Paragraphs>206</Paragraphs>
  <Slides>8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Egendefinert utforming</vt:lpstr>
      <vt:lpstr>1_Egendefinert utforming</vt:lpstr>
      <vt:lpstr>Nord universitet på Helgeland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Studietilbud på Helgeland</dc:title>
  <dc:creator>Øyvind Steinslett</dc:creator>
  <cp:lastModifiedBy>Øyvind Steinslett</cp:lastModifiedBy>
  <cp:revision>1</cp:revision>
  <dcterms:created xsi:type="dcterms:W3CDTF">2023-03-28T12:45:37Z</dcterms:created>
  <dcterms:modified xsi:type="dcterms:W3CDTF">2023-04-13T08:16:53Z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0x0101004888568379483D4E867A0C63E0CDC9CF</vt:lpwstr>
  </property>
  <property fmtid="{D5CDD505-2E9C-101B-9397-08002B2CF9AE}" pid="3" name="Order">
    <vt:r8>179165200</vt:r8>
  </property>
  <property fmtid="{D5CDD505-2E9C-101B-9397-08002B2CF9AE}" pid="4" name="_dlc_DocIdItemGuid">
    <vt:lpwstr>ed4eea7c-5a85-5d75-9e52-1ed3bf24ebbd</vt:lpwstr>
  </property>
</Properties>
</file>