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347" r:id="rId6"/>
    <p:sldId id="307" r:id="rId7"/>
    <p:sldId id="320" r:id="rId8"/>
    <p:sldId id="346" r:id="rId9"/>
    <p:sldId id="345" r:id="rId10"/>
  </p:sldIdLst>
  <p:sldSz cx="12192000" cy="6858000"/>
  <p:notesSz cx="6858000" cy="9144000"/>
  <p:defaultTextStyle>
    <a:defPPr>
      <a:defRPr lang="nb-NO"/>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E08"/>
    <a:srgbClr val="FFC081"/>
    <a:srgbClr val="C1002B"/>
    <a:srgbClr val="4B8F21"/>
    <a:srgbClr val="0082A3"/>
    <a:srgbClr val="008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927A5-3B35-4E59-975D-B62EE8E59105}" v="12" dt="2022-11-29T12:06:13.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5250" autoAdjust="0"/>
  </p:normalViewPr>
  <p:slideViewPr>
    <p:cSldViewPr>
      <p:cViewPr varScale="1">
        <p:scale>
          <a:sx n="98" d="100"/>
          <a:sy n="98" d="100"/>
        </p:scale>
        <p:origin x="960"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Hansen" userId="0223c39d-3f02-47d3-80e8-42898266e0c8" providerId="ADAL" clId="{966927A5-3B35-4E59-975D-B62EE8E59105}"/>
    <pc:docChg chg="custSel addSld delSld modSld sldOrd">
      <pc:chgData name="Robin Hansen" userId="0223c39d-3f02-47d3-80e8-42898266e0c8" providerId="ADAL" clId="{966927A5-3B35-4E59-975D-B62EE8E59105}" dt="2022-12-01T08:34:44.726" v="94" actId="729"/>
      <pc:docMkLst>
        <pc:docMk/>
      </pc:docMkLst>
      <pc:sldChg chg="modSp mod">
        <pc:chgData name="Robin Hansen" userId="0223c39d-3f02-47d3-80e8-42898266e0c8" providerId="ADAL" clId="{966927A5-3B35-4E59-975D-B62EE8E59105}" dt="2022-11-29T12:31:39.273" v="92" actId="20577"/>
        <pc:sldMkLst>
          <pc:docMk/>
          <pc:sldMk cId="0" sldId="256"/>
        </pc:sldMkLst>
        <pc:spChg chg="mod">
          <ac:chgData name="Robin Hansen" userId="0223c39d-3f02-47d3-80e8-42898266e0c8" providerId="ADAL" clId="{966927A5-3B35-4E59-975D-B62EE8E59105}" dt="2022-11-29T12:31:39.273" v="92" actId="20577"/>
          <ac:spMkLst>
            <pc:docMk/>
            <pc:sldMk cId="0" sldId="256"/>
            <ac:spMk id="3078" creationId="{00000000-0000-0000-0000-000000000000}"/>
          </ac:spMkLst>
        </pc:spChg>
      </pc:sldChg>
      <pc:sldChg chg="del">
        <pc:chgData name="Robin Hansen" userId="0223c39d-3f02-47d3-80e8-42898266e0c8" providerId="ADAL" clId="{966927A5-3B35-4E59-975D-B62EE8E59105}" dt="2022-11-28T12:29:38.917" v="52" actId="2696"/>
        <pc:sldMkLst>
          <pc:docMk/>
          <pc:sldMk cId="4193568673" sldId="314"/>
        </pc:sldMkLst>
      </pc:sldChg>
      <pc:sldChg chg="del">
        <pc:chgData name="Robin Hansen" userId="0223c39d-3f02-47d3-80e8-42898266e0c8" providerId="ADAL" clId="{966927A5-3B35-4E59-975D-B62EE8E59105}" dt="2022-11-28T11:13:32.897" v="0" actId="2696"/>
        <pc:sldMkLst>
          <pc:docMk/>
          <pc:sldMk cId="3227381549" sldId="321"/>
        </pc:sldMkLst>
      </pc:sldChg>
      <pc:sldChg chg="del">
        <pc:chgData name="Robin Hansen" userId="0223c39d-3f02-47d3-80e8-42898266e0c8" providerId="ADAL" clId="{966927A5-3B35-4E59-975D-B62EE8E59105}" dt="2022-11-28T12:29:47.824" v="53" actId="2696"/>
        <pc:sldMkLst>
          <pc:docMk/>
          <pc:sldMk cId="4116865976" sldId="343"/>
        </pc:sldMkLst>
      </pc:sldChg>
      <pc:sldChg chg="del">
        <pc:chgData name="Robin Hansen" userId="0223c39d-3f02-47d3-80e8-42898266e0c8" providerId="ADAL" clId="{966927A5-3B35-4E59-975D-B62EE8E59105}" dt="2022-11-28T11:13:35.307" v="1" actId="2696"/>
        <pc:sldMkLst>
          <pc:docMk/>
          <pc:sldMk cId="685030698" sldId="345"/>
        </pc:sldMkLst>
      </pc:sldChg>
      <pc:sldChg chg="modSp mod modAnim modShow">
        <pc:chgData name="Robin Hansen" userId="0223c39d-3f02-47d3-80e8-42898266e0c8" providerId="ADAL" clId="{966927A5-3B35-4E59-975D-B62EE8E59105}" dt="2022-12-01T08:34:44.726" v="94" actId="729"/>
        <pc:sldMkLst>
          <pc:docMk/>
          <pc:sldMk cId="2163578681" sldId="345"/>
        </pc:sldMkLst>
        <pc:spChg chg="mod">
          <ac:chgData name="Robin Hansen" userId="0223c39d-3f02-47d3-80e8-42898266e0c8" providerId="ADAL" clId="{966927A5-3B35-4E59-975D-B62EE8E59105}" dt="2022-11-29T12:06:08.049" v="70" actId="20577"/>
          <ac:spMkLst>
            <pc:docMk/>
            <pc:sldMk cId="2163578681" sldId="345"/>
            <ac:spMk id="4098" creationId="{00000000-0000-0000-0000-000000000000}"/>
          </ac:spMkLst>
        </pc:spChg>
        <pc:spChg chg="mod">
          <ac:chgData name="Robin Hansen" userId="0223c39d-3f02-47d3-80e8-42898266e0c8" providerId="ADAL" clId="{966927A5-3B35-4E59-975D-B62EE8E59105}" dt="2022-11-29T12:06:13.441" v="72" actId="27636"/>
          <ac:spMkLst>
            <pc:docMk/>
            <pc:sldMk cId="2163578681" sldId="345"/>
            <ac:spMk id="4099" creationId="{00000000-0000-0000-0000-000000000000}"/>
          </ac:spMkLst>
        </pc:spChg>
      </pc:sldChg>
      <pc:sldChg chg="modSp modAnim">
        <pc:chgData name="Robin Hansen" userId="0223c39d-3f02-47d3-80e8-42898266e0c8" providerId="ADAL" clId="{966927A5-3B35-4E59-975D-B62EE8E59105}" dt="2022-11-28T13:58:50.044" v="62"/>
        <pc:sldMkLst>
          <pc:docMk/>
          <pc:sldMk cId="1198537875" sldId="346"/>
        </pc:sldMkLst>
        <pc:spChg chg="mod">
          <ac:chgData name="Robin Hansen" userId="0223c39d-3f02-47d3-80e8-42898266e0c8" providerId="ADAL" clId="{966927A5-3B35-4E59-975D-B62EE8E59105}" dt="2022-11-28T13:54:37.543" v="61" actId="20578"/>
          <ac:spMkLst>
            <pc:docMk/>
            <pc:sldMk cId="1198537875" sldId="346"/>
            <ac:spMk id="4099" creationId="{00000000-0000-0000-0000-000000000000}"/>
          </ac:spMkLst>
        </pc:spChg>
      </pc:sldChg>
      <pc:sldChg chg="addSp delSp modSp add mod ord delAnim modAnim">
        <pc:chgData name="Robin Hansen" userId="0223c39d-3f02-47d3-80e8-42898266e0c8" providerId="ADAL" clId="{966927A5-3B35-4E59-975D-B62EE8E59105}" dt="2022-11-29T08:13:02.979" v="67"/>
        <pc:sldMkLst>
          <pc:docMk/>
          <pc:sldMk cId="3514637894" sldId="347"/>
        </pc:sldMkLst>
        <pc:spChg chg="add del mod">
          <ac:chgData name="Robin Hansen" userId="0223c39d-3f02-47d3-80e8-42898266e0c8" providerId="ADAL" clId="{966927A5-3B35-4E59-975D-B62EE8E59105}" dt="2022-11-28T11:30:20.532" v="30" actId="22"/>
          <ac:spMkLst>
            <pc:docMk/>
            <pc:sldMk cId="3514637894" sldId="347"/>
            <ac:spMk id="3" creationId="{7F715594-1C23-A344-BB82-CF2E95D9A328}"/>
          </ac:spMkLst>
        </pc:spChg>
        <pc:spChg chg="add del mod">
          <ac:chgData name="Robin Hansen" userId="0223c39d-3f02-47d3-80e8-42898266e0c8" providerId="ADAL" clId="{966927A5-3B35-4E59-975D-B62EE8E59105}" dt="2022-11-28T11:30:06.592" v="28" actId="478"/>
          <ac:spMkLst>
            <pc:docMk/>
            <pc:sldMk cId="3514637894" sldId="347"/>
            <ac:spMk id="4" creationId="{23D9A558-86D1-6447-CEF0-E6D1F94E9F4E}"/>
          </ac:spMkLst>
        </pc:spChg>
        <pc:spChg chg="add mod">
          <ac:chgData name="Robin Hansen" userId="0223c39d-3f02-47d3-80e8-42898266e0c8" providerId="ADAL" clId="{966927A5-3B35-4E59-975D-B62EE8E59105}" dt="2022-11-28T11:32:40.212" v="43" actId="20577"/>
          <ac:spMkLst>
            <pc:docMk/>
            <pc:sldMk cId="3514637894" sldId="347"/>
            <ac:spMk id="10" creationId="{E9DC787F-65D3-B64C-FB01-BA00615DB5E4}"/>
          </ac:spMkLst>
        </pc:spChg>
        <pc:spChg chg="del">
          <ac:chgData name="Robin Hansen" userId="0223c39d-3f02-47d3-80e8-42898266e0c8" providerId="ADAL" clId="{966927A5-3B35-4E59-975D-B62EE8E59105}" dt="2022-11-28T11:30:03.203" v="27" actId="478"/>
          <ac:spMkLst>
            <pc:docMk/>
            <pc:sldMk cId="3514637894" sldId="347"/>
            <ac:spMk id="4098" creationId="{00000000-0000-0000-0000-000000000000}"/>
          </ac:spMkLst>
        </pc:spChg>
        <pc:spChg chg="del">
          <ac:chgData name="Robin Hansen" userId="0223c39d-3f02-47d3-80e8-42898266e0c8" providerId="ADAL" clId="{966927A5-3B35-4E59-975D-B62EE8E59105}" dt="2022-11-28T11:30:00.852" v="26" actId="478"/>
          <ac:spMkLst>
            <pc:docMk/>
            <pc:sldMk cId="3514637894" sldId="347"/>
            <ac:spMk id="4099" creationId="{00000000-0000-0000-0000-000000000000}"/>
          </ac:spMkLst>
        </pc:spChg>
        <pc:picChg chg="add del mod ord">
          <ac:chgData name="Robin Hansen" userId="0223c39d-3f02-47d3-80e8-42898266e0c8" providerId="ADAL" clId="{966927A5-3B35-4E59-975D-B62EE8E59105}" dt="2022-11-28T11:30:46.560" v="33" actId="478"/>
          <ac:picMkLst>
            <pc:docMk/>
            <pc:sldMk cId="3514637894" sldId="347"/>
            <ac:picMk id="8" creationId="{7A50480F-8192-9DCC-BD19-52B2471627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cs typeface="Times New Roman" charset="0"/>
              </a:defRPr>
            </a:lvl1pPr>
          </a:lstStyle>
          <a:p>
            <a:pPr>
              <a:defRPr/>
            </a:pPr>
            <a:endParaRPr lang="nb-NO"/>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cs typeface="Times New Roman" charset="0"/>
              </a:defRPr>
            </a:lvl1pPr>
          </a:lstStyle>
          <a:p>
            <a:pPr>
              <a:defRPr/>
            </a:pPr>
            <a:endParaRPr lang="nb-NO"/>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cs typeface="Times New Roman" charset="0"/>
              </a:defRPr>
            </a:lvl1pPr>
          </a:lstStyle>
          <a:p>
            <a:pPr>
              <a:defRPr/>
            </a:pPr>
            <a:endParaRPr lang="nb-NO"/>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cs typeface="Times New Roman" charset="0"/>
              </a:defRPr>
            </a:lvl1pPr>
          </a:lstStyle>
          <a:p>
            <a:pPr>
              <a:defRPr/>
            </a:pPr>
            <a:fld id="{2E0A4657-00C9-4B1F-B9DE-1B24037020E5}" type="slidenum">
              <a:rPr lang="nb-NO"/>
              <a:pPr>
                <a:defRPr/>
              </a:pPr>
              <a:t>‹#›</a:t>
            </a:fld>
            <a:endParaRPr lang="nb-NO"/>
          </a:p>
        </p:txBody>
      </p:sp>
    </p:spTree>
    <p:extLst>
      <p:ext uri="{BB962C8B-B14F-4D97-AF65-F5344CB8AC3E}">
        <p14:creationId xmlns:p14="http://schemas.microsoft.com/office/powerpoint/2010/main" val="1511492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41953FAC-8C22-4CD9-B5ED-F1864AAFBFF5}" type="slidenum">
              <a:rPr lang="nb-NO" altLang="nb-NO" smtClean="0"/>
              <a:pPr eaLnBrk="1" hangingPunct="1">
                <a:spcBef>
                  <a:spcPct val="0"/>
                </a:spcBef>
              </a:pPr>
              <a:t>1</a:t>
            </a:fld>
            <a:endParaRPr lang="nb-NO" altLang="nb-NO"/>
          </a:p>
        </p:txBody>
      </p:sp>
      <p:sp>
        <p:nvSpPr>
          <p:cNvPr id="6147" name="Rectangle 2"/>
          <p:cNvSpPr>
            <a:spLocks noGrp="1" noRot="1" noChangeAspect="1" noChangeArrowheads="1" noTextEdit="1"/>
          </p:cNvSpPr>
          <p:nvPr>
            <p:ph type="sldImg"/>
          </p:nvPr>
        </p:nvSpPr>
        <p:spPr>
          <a:xfrm>
            <a:off x="381000" y="685800"/>
            <a:ext cx="6096000" cy="3429000"/>
          </a:xfrm>
          <a:ln/>
        </p:spPr>
      </p:sp>
      <p:sp>
        <p:nvSpPr>
          <p:cNvPr id="6148" name="Rectangle 3"/>
          <p:cNvSpPr>
            <a:spLocks noGrp="1" noChangeArrowheads="1"/>
          </p:cNvSpPr>
          <p:nvPr>
            <p:ph type="body" idx="1"/>
          </p:nvPr>
        </p:nvSpPr>
        <p:spPr>
          <a:noFill/>
        </p:spPr>
        <p:txBody>
          <a:bodyPr/>
          <a:lstStyle/>
          <a:p>
            <a:pPr eaLnBrk="1" hangingPunct="1"/>
            <a:endParaRPr lang="nb-NO" altLang="nb-NO" dirty="0">
              <a:latin typeface="Times New Roman" pitchFamily="18" charset="0"/>
              <a:cs typeface="Times New Roman" pitchFamily="18" charset="0"/>
            </a:endParaRPr>
          </a:p>
        </p:txBody>
      </p:sp>
    </p:spTree>
    <p:extLst>
      <p:ext uri="{BB962C8B-B14F-4D97-AF65-F5344CB8AC3E}">
        <p14:creationId xmlns:p14="http://schemas.microsoft.com/office/powerpoint/2010/main" val="46999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0A4657-00C9-4B1F-B9DE-1B24037020E5}" type="slidenum">
              <a:rPr kumimoji="0" lang="nb-NO" sz="1200" b="0" i="0" u="none" strike="noStrike" kern="1200" cap="none" spc="0" normalizeH="0" baseline="0" noProof="0" smtClean="0">
                <a:ln>
                  <a:noFill/>
                </a:ln>
                <a:solidFill>
                  <a:srgbClr val="000000"/>
                </a:solidFill>
                <a:effectLst/>
                <a:uLnTx/>
                <a:uFillTx/>
                <a:latin typeface="Times New Roman" charset="0"/>
                <a:ea typeface="+mn-ea"/>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336009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a:extLst>
              <a:ext uri="{FF2B5EF4-FFF2-40B4-BE49-F238E27FC236}">
                <a16:creationId xmlns:a16="http://schemas.microsoft.com/office/drawing/2014/main" id="{E0155F6C-D232-4EEE-9FF4-BEC510F264B1}"/>
              </a:ext>
            </a:extLst>
          </p:cNvPr>
          <p:cNvSpPr>
            <a:spLocks noGrp="1"/>
          </p:cNvSpPr>
          <p:nvPr>
            <p:ph type="body" idx="1"/>
          </p:nvPr>
        </p:nvSpPr>
        <p:spPr/>
        <p:txBody>
          <a:bodyPr/>
          <a:lstStyle/>
          <a:p>
            <a:endParaRPr lang="nb-N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a:extLst>
              <a:ext uri="{FF2B5EF4-FFF2-40B4-BE49-F238E27FC236}">
                <a16:creationId xmlns:a16="http://schemas.microsoft.com/office/drawing/2014/main" id="{05C65ED9-5660-4EB3-BD78-08669A255304}"/>
              </a:ext>
            </a:extLst>
          </p:cNvPr>
          <p:cNvSpPr>
            <a:spLocks noGrp="1"/>
          </p:cNvSpPr>
          <p:nvPr>
            <p:ph type="body" idx="1"/>
          </p:nvPr>
        </p:nvSpPr>
        <p:spPr/>
        <p:txBody>
          <a:bodyPr/>
          <a:lstStyle/>
          <a:p>
            <a:endParaRPr lang="nb-NO" dirty="0"/>
          </a:p>
          <a:p>
            <a:endParaRPr lang="nb-N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0A4657-00C9-4B1F-B9DE-1B24037020E5}" type="slidenum">
              <a:rPr kumimoji="0" lang="nb-NO" sz="1200" b="0" i="0" u="none" strike="noStrike" kern="1200" cap="none" spc="0" normalizeH="0" baseline="0" noProof="0" smtClean="0">
                <a:ln>
                  <a:noFill/>
                </a:ln>
                <a:solidFill>
                  <a:srgbClr val="000000"/>
                </a:solidFill>
                <a:effectLst/>
                <a:uLnTx/>
                <a:uFillTx/>
                <a:latin typeface="Times New Roman" charset="0"/>
                <a:ea typeface="+mn-ea"/>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b-NO" sz="12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168355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0A4657-00C9-4B1F-B9DE-1B24037020E5}" type="slidenum">
              <a:rPr kumimoji="0" lang="nb-NO" sz="1200" b="0" i="0" u="none" strike="noStrike" kern="1200" cap="none" spc="0" normalizeH="0" baseline="0" noProof="0" smtClean="0">
                <a:ln>
                  <a:noFill/>
                </a:ln>
                <a:solidFill>
                  <a:srgbClr val="000000"/>
                </a:solidFill>
                <a:effectLst/>
                <a:uLnTx/>
                <a:uFillTx/>
                <a:latin typeface="Times New Roman" charset="0"/>
                <a:ea typeface="+mn-ea"/>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b-NO" sz="12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141470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133400" y="980728"/>
            <a:ext cx="10363200" cy="468313"/>
          </a:xfrm>
        </p:spPr>
        <p:txBody>
          <a:bodyPr/>
          <a:lstStyle>
            <a:lvl1pPr>
              <a:defRPr>
                <a:solidFill>
                  <a:srgbClr val="EB6E08"/>
                </a:solidFill>
              </a:defRPr>
            </a:lvl1pPr>
          </a:lstStyle>
          <a:p>
            <a:r>
              <a:rPr lang="nb-NO"/>
              <a:t>Klikk for å redigere tittelstil</a:t>
            </a:r>
            <a:endParaRPr lang="nb-NO" dirty="0"/>
          </a:p>
        </p:txBody>
      </p:sp>
      <p:sp>
        <p:nvSpPr>
          <p:cNvPr id="3" name="Plassholder for innhold 2"/>
          <p:cNvSpPr>
            <a:spLocks noGrp="1"/>
          </p:cNvSpPr>
          <p:nvPr>
            <p:ph idx="1"/>
          </p:nvPr>
        </p:nvSpPr>
        <p:spPr>
          <a:xfrm>
            <a:off x="1130424" y="1916832"/>
            <a:ext cx="9718104" cy="4114800"/>
          </a:xfrm>
          <a:prstGeom prst="rect">
            <a:avLst/>
          </a:prstGeom>
        </p:spPr>
        <p:txBody>
          <a:bodyPr/>
          <a:lstStyle>
            <a:lvl4pPr>
              <a:defRPr sz="1200">
                <a:latin typeface="+mj-lt"/>
              </a:defRPr>
            </a:lvl4pPr>
            <a:lvl5pPr>
              <a:defRPr sz="1200">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15563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686800" y="914400"/>
            <a:ext cx="2590800" cy="50292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914400" y="914400"/>
            <a:ext cx="7569200" cy="50292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45CBC4D1-8BEB-40D8-897B-FBA7B9878695}" type="slidenum">
              <a:rPr lang="nb-NO"/>
              <a:pPr>
                <a:defRPr/>
              </a:pPr>
              <a:t>‹#›</a:t>
            </a:fld>
            <a:endParaRPr lang="nb-NO"/>
          </a:p>
        </p:txBody>
      </p:sp>
    </p:spTree>
    <p:extLst>
      <p:ext uri="{BB962C8B-B14F-4D97-AF65-F5344CB8AC3E}">
        <p14:creationId xmlns:p14="http://schemas.microsoft.com/office/powerpoint/2010/main" val="310823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A9B8DB5A-CF74-4732-8ECC-6E266D884566}" type="slidenum">
              <a:rPr lang="nb-NO"/>
              <a:pPr>
                <a:defRPr/>
              </a:pPr>
              <a:t>‹#›</a:t>
            </a:fld>
            <a:endParaRPr lang="nb-NO"/>
          </a:p>
        </p:txBody>
      </p:sp>
    </p:spTree>
    <p:extLst>
      <p:ext uri="{BB962C8B-B14F-4D97-AF65-F5344CB8AC3E}">
        <p14:creationId xmlns:p14="http://schemas.microsoft.com/office/powerpoint/2010/main" val="132359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14400" y="18288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8288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47E2B96B-1457-4AA1-BD2B-3D61C576CF56}" type="slidenum">
              <a:rPr lang="nb-NO"/>
              <a:pPr>
                <a:defRPr/>
              </a:pPr>
              <a:t>‹#›</a:t>
            </a:fld>
            <a:endParaRPr lang="nb-NO"/>
          </a:p>
        </p:txBody>
      </p:sp>
    </p:spTree>
    <p:extLst>
      <p:ext uri="{BB962C8B-B14F-4D97-AF65-F5344CB8AC3E}">
        <p14:creationId xmlns:p14="http://schemas.microsoft.com/office/powerpoint/2010/main" val="144981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6410CB0C-8891-4F77-98BF-0CC85635C2EE}" type="slidenum">
              <a:rPr lang="nb-NO"/>
              <a:pPr>
                <a:defRPr/>
              </a:pPr>
              <a:t>‹#›</a:t>
            </a:fld>
            <a:endParaRPr lang="nb-NO"/>
          </a:p>
        </p:txBody>
      </p:sp>
    </p:spTree>
    <p:extLst>
      <p:ext uri="{BB962C8B-B14F-4D97-AF65-F5344CB8AC3E}">
        <p14:creationId xmlns:p14="http://schemas.microsoft.com/office/powerpoint/2010/main" val="421951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216E938D-6DDE-4E5A-B09B-9A157E724935}" type="slidenum">
              <a:rPr lang="nb-NO"/>
              <a:pPr>
                <a:defRPr/>
              </a:pPr>
              <a:t>‹#›</a:t>
            </a:fld>
            <a:endParaRPr lang="nb-NO"/>
          </a:p>
        </p:txBody>
      </p:sp>
    </p:spTree>
    <p:extLst>
      <p:ext uri="{BB962C8B-B14F-4D97-AF65-F5344CB8AC3E}">
        <p14:creationId xmlns:p14="http://schemas.microsoft.com/office/powerpoint/2010/main" val="105850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dirty="0"/>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11DD1AC1-00D0-4010-B493-8A45CE59ED78}" type="slidenum">
              <a:rPr lang="nb-NO"/>
              <a:pPr>
                <a:defRPr/>
              </a:pPr>
              <a:t>‹#›</a:t>
            </a:fld>
            <a:endParaRPr lang="nb-NO"/>
          </a:p>
        </p:txBody>
      </p:sp>
    </p:spTree>
    <p:extLst>
      <p:ext uri="{BB962C8B-B14F-4D97-AF65-F5344CB8AC3E}">
        <p14:creationId xmlns:p14="http://schemas.microsoft.com/office/powerpoint/2010/main" val="404304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2C1E7129-BAB3-4659-B821-B9378C015879}" type="slidenum">
              <a:rPr lang="nb-NO"/>
              <a:pPr>
                <a:defRPr/>
              </a:pPr>
              <a:t>‹#›</a:t>
            </a:fld>
            <a:endParaRPr lang="nb-NO"/>
          </a:p>
        </p:txBody>
      </p:sp>
    </p:spTree>
    <p:extLst>
      <p:ext uri="{BB962C8B-B14F-4D97-AF65-F5344CB8AC3E}">
        <p14:creationId xmlns:p14="http://schemas.microsoft.com/office/powerpoint/2010/main" val="41090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DBF5A4D6-0C5D-40B5-9B64-7705BEC42021}" type="slidenum">
              <a:rPr lang="nb-NO"/>
              <a:pPr>
                <a:defRPr/>
              </a:pPr>
              <a:t>‹#›</a:t>
            </a:fld>
            <a:endParaRPr lang="nb-NO"/>
          </a:p>
        </p:txBody>
      </p:sp>
    </p:spTree>
    <p:extLst>
      <p:ext uri="{BB962C8B-B14F-4D97-AF65-F5344CB8AC3E}">
        <p14:creationId xmlns:p14="http://schemas.microsoft.com/office/powerpoint/2010/main" val="170166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914400" y="1828800"/>
            <a:ext cx="10363200" cy="41148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93C42B9C-44A4-4136-8BE2-507E7C17846A}" type="slidenum">
              <a:rPr lang="nb-NO"/>
              <a:pPr>
                <a:defRPr/>
              </a:pPr>
              <a:t>‹#›</a:t>
            </a:fld>
            <a:endParaRPr lang="nb-NO"/>
          </a:p>
        </p:txBody>
      </p:sp>
    </p:spTree>
    <p:extLst>
      <p:ext uri="{BB962C8B-B14F-4D97-AF65-F5344CB8AC3E}">
        <p14:creationId xmlns:p14="http://schemas.microsoft.com/office/powerpoint/2010/main" val="304562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1"/>
          <p:cNvSpPr>
            <a:spLocks noGrp="1" noChangeArrowheads="1"/>
          </p:cNvSpPr>
          <p:nvPr>
            <p:ph type="title"/>
          </p:nvPr>
        </p:nvSpPr>
        <p:spPr bwMode="auto">
          <a:xfrm>
            <a:off x="914400" y="914401"/>
            <a:ext cx="103632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nb-NO" altLang="nb-NO" dirty="0"/>
          </a:p>
        </p:txBody>
      </p:sp>
      <p:sp>
        <p:nvSpPr>
          <p:cNvPr id="5" name="Plassholder for tekst 4"/>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7" name="Bilde 6"/>
          <p:cNvPicPr>
            <a:picLocks noChangeAspect="1"/>
          </p:cNvPicPr>
          <p:nvPr userDrawn="1"/>
        </p:nvPicPr>
        <p:blipFill rotWithShape="1">
          <a:blip r:embed="rId12">
            <a:extLst>
              <a:ext uri="{28A0092B-C50C-407E-A947-70E740481C1C}">
                <a14:useLocalDpi xmlns:a14="http://schemas.microsoft.com/office/drawing/2010/main" val="0"/>
              </a:ext>
            </a:extLst>
          </a:blip>
          <a:srcRect r="71788"/>
          <a:stretch/>
        </p:blipFill>
        <p:spPr>
          <a:xfrm>
            <a:off x="0" y="5445225"/>
            <a:ext cx="3431704" cy="141277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rtl="0" eaLnBrk="1" fontAlgn="base" hangingPunct="1">
        <a:spcBef>
          <a:spcPct val="0"/>
        </a:spcBef>
        <a:spcAft>
          <a:spcPct val="0"/>
        </a:spcAft>
        <a:defRPr sz="2800">
          <a:solidFill>
            <a:srgbClr val="EB6E08"/>
          </a:solidFill>
          <a:latin typeface="+mj-lt"/>
          <a:ea typeface="+mj-ea"/>
          <a:cs typeface="+mj-cs"/>
        </a:defRPr>
      </a:lvl1pPr>
      <a:lvl2pPr algn="l" rtl="0" eaLnBrk="1" fontAlgn="base" hangingPunct="1">
        <a:spcBef>
          <a:spcPct val="0"/>
        </a:spcBef>
        <a:spcAft>
          <a:spcPct val="0"/>
        </a:spcAft>
        <a:defRPr sz="2800">
          <a:solidFill>
            <a:srgbClr val="0082A3"/>
          </a:solidFill>
          <a:latin typeface="Arial" charset="0"/>
          <a:cs typeface="Times New Roman" charset="0"/>
        </a:defRPr>
      </a:lvl2pPr>
      <a:lvl3pPr algn="l" rtl="0" eaLnBrk="1" fontAlgn="base" hangingPunct="1">
        <a:spcBef>
          <a:spcPct val="0"/>
        </a:spcBef>
        <a:spcAft>
          <a:spcPct val="0"/>
        </a:spcAft>
        <a:defRPr sz="2800">
          <a:solidFill>
            <a:srgbClr val="0082A3"/>
          </a:solidFill>
          <a:latin typeface="Arial" charset="0"/>
          <a:cs typeface="Times New Roman" charset="0"/>
        </a:defRPr>
      </a:lvl3pPr>
      <a:lvl4pPr algn="l" rtl="0" eaLnBrk="1" fontAlgn="base" hangingPunct="1">
        <a:spcBef>
          <a:spcPct val="0"/>
        </a:spcBef>
        <a:spcAft>
          <a:spcPct val="0"/>
        </a:spcAft>
        <a:defRPr sz="2800">
          <a:solidFill>
            <a:srgbClr val="0082A3"/>
          </a:solidFill>
          <a:latin typeface="Arial" charset="0"/>
          <a:cs typeface="Times New Roman" charset="0"/>
        </a:defRPr>
      </a:lvl4pPr>
      <a:lvl5pPr algn="l" rtl="0" eaLnBrk="1" fontAlgn="base" hangingPunct="1">
        <a:spcBef>
          <a:spcPct val="0"/>
        </a:spcBef>
        <a:spcAft>
          <a:spcPct val="0"/>
        </a:spcAft>
        <a:defRPr sz="2800">
          <a:solidFill>
            <a:srgbClr val="0082A3"/>
          </a:solidFill>
          <a:latin typeface="Arial" charset="0"/>
          <a:cs typeface="Times New Roman" charset="0"/>
        </a:defRPr>
      </a:lvl5pPr>
      <a:lvl6pPr marL="457200" algn="l" rtl="0" eaLnBrk="1" fontAlgn="base" hangingPunct="1">
        <a:spcBef>
          <a:spcPct val="0"/>
        </a:spcBef>
        <a:spcAft>
          <a:spcPct val="0"/>
        </a:spcAft>
        <a:defRPr sz="2800">
          <a:solidFill>
            <a:srgbClr val="0082A3"/>
          </a:solidFill>
          <a:latin typeface="Arial" charset="0"/>
          <a:cs typeface="Times New Roman" charset="0"/>
        </a:defRPr>
      </a:lvl6pPr>
      <a:lvl7pPr marL="914400" algn="l" rtl="0" eaLnBrk="1" fontAlgn="base" hangingPunct="1">
        <a:spcBef>
          <a:spcPct val="0"/>
        </a:spcBef>
        <a:spcAft>
          <a:spcPct val="0"/>
        </a:spcAft>
        <a:defRPr sz="2800">
          <a:solidFill>
            <a:srgbClr val="0082A3"/>
          </a:solidFill>
          <a:latin typeface="Arial" charset="0"/>
          <a:cs typeface="Times New Roman" charset="0"/>
        </a:defRPr>
      </a:lvl7pPr>
      <a:lvl8pPr marL="1371600" algn="l" rtl="0" eaLnBrk="1" fontAlgn="base" hangingPunct="1">
        <a:spcBef>
          <a:spcPct val="0"/>
        </a:spcBef>
        <a:spcAft>
          <a:spcPct val="0"/>
        </a:spcAft>
        <a:defRPr sz="2800">
          <a:solidFill>
            <a:srgbClr val="0082A3"/>
          </a:solidFill>
          <a:latin typeface="Arial" charset="0"/>
          <a:cs typeface="Times New Roman" charset="0"/>
        </a:defRPr>
      </a:lvl8pPr>
      <a:lvl9pPr marL="1828800" algn="l" rtl="0" eaLnBrk="1" fontAlgn="base" hangingPunct="1">
        <a:spcBef>
          <a:spcPct val="0"/>
        </a:spcBef>
        <a:spcAft>
          <a:spcPct val="0"/>
        </a:spcAft>
        <a:defRPr sz="2800">
          <a:solidFill>
            <a:srgbClr val="0082A3"/>
          </a:solidFill>
          <a:latin typeface="Arial" charset="0"/>
          <a:cs typeface="Times New Roman"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200">
          <a:solidFill>
            <a:schemeClr val="tx1"/>
          </a:solidFill>
          <a:latin typeface="+mj-lt"/>
          <a:cs typeface="+mn-cs"/>
        </a:defRPr>
      </a:lvl4pPr>
      <a:lvl5pPr marL="2057400" indent="-228600" algn="l" rtl="0" eaLnBrk="1" fontAlgn="base" hangingPunct="1">
        <a:spcBef>
          <a:spcPct val="20000"/>
        </a:spcBef>
        <a:spcAft>
          <a:spcPct val="0"/>
        </a:spcAft>
        <a:buChar char="»"/>
        <a:defRPr sz="1200">
          <a:solidFill>
            <a:schemeClr val="tx1"/>
          </a:solidFill>
          <a:latin typeface="+mj-lt"/>
          <a:cs typeface="+mn-cs"/>
        </a:defRPr>
      </a:lvl5pPr>
      <a:lvl6pPr marL="2514600" indent="-228600" algn="l" rtl="0" eaLnBrk="1" fontAlgn="base" hangingPunct="1">
        <a:spcBef>
          <a:spcPct val="20000"/>
        </a:spcBef>
        <a:spcAft>
          <a:spcPct val="0"/>
        </a:spcAft>
        <a:buChar char="»"/>
        <a:defRPr sz="2000">
          <a:solidFill>
            <a:schemeClr val="tx1"/>
          </a:solidFill>
          <a:latin typeface="Times New Roman" charset="0"/>
          <a:cs typeface="+mn-cs"/>
        </a:defRPr>
      </a:lvl6pPr>
      <a:lvl7pPr marL="2971800" indent="-228600" algn="l" rtl="0" eaLnBrk="1" fontAlgn="base" hangingPunct="1">
        <a:spcBef>
          <a:spcPct val="20000"/>
        </a:spcBef>
        <a:spcAft>
          <a:spcPct val="0"/>
        </a:spcAft>
        <a:buChar char="»"/>
        <a:defRPr sz="2000">
          <a:solidFill>
            <a:schemeClr val="tx1"/>
          </a:solidFill>
          <a:latin typeface="Times New Roman" charset="0"/>
          <a:cs typeface="+mn-cs"/>
        </a:defRPr>
      </a:lvl7pPr>
      <a:lvl8pPr marL="3429000" indent="-228600" algn="l" rtl="0" eaLnBrk="1" fontAlgn="base" hangingPunct="1">
        <a:spcBef>
          <a:spcPct val="20000"/>
        </a:spcBef>
        <a:spcAft>
          <a:spcPct val="0"/>
        </a:spcAft>
        <a:buChar char="»"/>
        <a:defRPr sz="2000">
          <a:solidFill>
            <a:schemeClr val="tx1"/>
          </a:solidFill>
          <a:latin typeface="Times New Roman" charset="0"/>
          <a:cs typeface="+mn-cs"/>
        </a:defRPr>
      </a:lvl8pPr>
      <a:lvl9pPr marL="3886200" indent="-228600" algn="l" rtl="0" eaLnBrk="1" fontAlgn="base" hangingPunct="1">
        <a:spcBef>
          <a:spcPct val="20000"/>
        </a:spcBef>
        <a:spcAft>
          <a:spcPct val="0"/>
        </a:spcAft>
        <a:buChar char="»"/>
        <a:defRPr sz="2000">
          <a:solidFill>
            <a:schemeClr val="tx1"/>
          </a:solidFill>
          <a:latin typeface="Times New Roman" charset="0"/>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nfk.no/lareplassgaranti/"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Bilde 88"/>
          <p:cNvPicPr>
            <a:picLocks/>
          </p:cNvPicPr>
          <p:nvPr/>
        </p:nvPicPr>
        <p:blipFill rotWithShape="1">
          <a:blip r:embed="rId3" cstate="print">
            <a:extLst>
              <a:ext uri="{28A0092B-C50C-407E-A947-70E740481C1C}">
                <a14:useLocalDpi xmlns:a14="http://schemas.microsoft.com/office/drawing/2010/main" val="0"/>
              </a:ext>
            </a:extLst>
          </a:blip>
          <a:srcRect t="29118" b="1176"/>
          <a:stretch/>
        </p:blipFill>
        <p:spPr>
          <a:xfrm>
            <a:off x="-49360" y="1169367"/>
            <a:ext cx="12241360" cy="5688633"/>
          </a:xfrm>
          <a:prstGeom prst="rect">
            <a:avLst/>
          </a:prstGeom>
        </p:spPr>
      </p:pic>
      <p:sp>
        <p:nvSpPr>
          <p:cNvPr id="3096" name="Rektangel 3095"/>
          <p:cNvSpPr/>
          <p:nvPr/>
        </p:nvSpPr>
        <p:spPr>
          <a:xfrm>
            <a:off x="-56147" y="0"/>
            <a:ext cx="12267165" cy="134076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074" name="Text Box 4"/>
          <p:cNvSpPr txBox="1">
            <a:spLocks noChangeArrowheads="1"/>
          </p:cNvSpPr>
          <p:nvPr/>
        </p:nvSpPr>
        <p:spPr bwMode="auto">
          <a:xfrm>
            <a:off x="8563272" y="6381328"/>
            <a:ext cx="3581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cs typeface="Times New Roman" pitchFamily="18" charset="0"/>
              </a:defRPr>
            </a:lvl1pPr>
            <a:lvl2pPr marL="742950" indent="-285750" eaLnBrk="0" hangingPunct="0">
              <a:spcBef>
                <a:spcPct val="20000"/>
              </a:spcBef>
              <a:buChar char="–"/>
              <a:defRPr sz="1600">
                <a:solidFill>
                  <a:schemeClr val="tx1"/>
                </a:solidFill>
                <a:latin typeface="Arial" charset="0"/>
                <a:cs typeface="Times New Roman" pitchFamily="18" charset="0"/>
              </a:defRPr>
            </a:lvl2pPr>
            <a:lvl3pPr marL="1143000" indent="-228600" eaLnBrk="0" hangingPunct="0">
              <a:spcBef>
                <a:spcPct val="20000"/>
              </a:spcBef>
              <a:buChar char="•"/>
              <a:defRPr sz="1600">
                <a:solidFill>
                  <a:schemeClr val="tx1"/>
                </a:solidFill>
                <a:latin typeface="Arial"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eaLnBrk="1" hangingPunct="1">
              <a:spcBef>
                <a:spcPct val="50000"/>
              </a:spcBef>
              <a:buFontTx/>
              <a:buNone/>
            </a:pPr>
            <a:endParaRPr lang="nb-NO" altLang="nb-NO" sz="800" dirty="0">
              <a:solidFill>
                <a:schemeClr val="bg1"/>
              </a:solidFill>
              <a:latin typeface="Verdana" pitchFamily="34" charset="0"/>
            </a:endParaRPr>
          </a:p>
          <a:p>
            <a:pPr algn="r" eaLnBrk="1" hangingPunct="1">
              <a:spcBef>
                <a:spcPct val="50000"/>
              </a:spcBef>
              <a:buFontTx/>
              <a:buNone/>
            </a:pPr>
            <a:r>
              <a:rPr lang="nb-NO" altLang="nb-NO" sz="800" dirty="0">
                <a:solidFill>
                  <a:schemeClr val="bg1"/>
                </a:solidFill>
                <a:latin typeface="Verdana" pitchFamily="34" charset="0"/>
              </a:rPr>
              <a:t>Foto: Susanne Forsland</a:t>
            </a:r>
          </a:p>
        </p:txBody>
      </p:sp>
      <p:sp>
        <p:nvSpPr>
          <p:cNvPr id="3078" name="Text Box 3"/>
          <p:cNvSpPr txBox="1">
            <a:spLocks noChangeArrowheads="1"/>
          </p:cNvSpPr>
          <p:nvPr/>
        </p:nvSpPr>
        <p:spPr bwMode="auto">
          <a:xfrm>
            <a:off x="-27752" y="4422755"/>
            <a:ext cx="5400600" cy="1944216"/>
          </a:xfrm>
          <a:prstGeom prst="rect">
            <a:avLst/>
          </a:prstGeom>
          <a:solidFill>
            <a:schemeClr val="bg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22000" tIns="118800" rIns="162000" anchor="ctr"/>
          <a:lstStyle>
            <a:lvl1pPr eaLnBrk="0" hangingPunct="0">
              <a:spcBef>
                <a:spcPct val="20000"/>
              </a:spcBef>
              <a:buChar char="•"/>
              <a:defRPr sz="2000">
                <a:solidFill>
                  <a:schemeClr val="tx1"/>
                </a:solidFill>
                <a:latin typeface="Arial" charset="0"/>
                <a:cs typeface="Times New Roman" pitchFamily="18" charset="0"/>
              </a:defRPr>
            </a:lvl1pPr>
            <a:lvl2pPr marL="742950" indent="-285750" eaLnBrk="0" hangingPunct="0">
              <a:spcBef>
                <a:spcPct val="20000"/>
              </a:spcBef>
              <a:buChar char="–"/>
              <a:defRPr sz="1600">
                <a:solidFill>
                  <a:schemeClr val="tx1"/>
                </a:solidFill>
                <a:latin typeface="Arial" charset="0"/>
                <a:cs typeface="Times New Roman" pitchFamily="18" charset="0"/>
              </a:defRPr>
            </a:lvl2pPr>
            <a:lvl3pPr marL="1143000" indent="-228600" eaLnBrk="0" hangingPunct="0">
              <a:spcBef>
                <a:spcPct val="20000"/>
              </a:spcBef>
              <a:buChar char="•"/>
              <a:defRPr sz="1600">
                <a:solidFill>
                  <a:schemeClr val="tx1"/>
                </a:solidFill>
                <a:latin typeface="Arial"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80000"/>
              </a:lnSpc>
              <a:spcBef>
                <a:spcPct val="200000"/>
              </a:spcBef>
              <a:buFontTx/>
              <a:buNone/>
            </a:pPr>
            <a:r>
              <a:rPr lang="nb-NO" altLang="nb-NO" sz="2200" b="1" dirty="0">
                <a:solidFill>
                  <a:srgbClr val="EB6E08"/>
                </a:solidFill>
                <a:latin typeface="Verdana" pitchFamily="34" charset="0"/>
              </a:rPr>
              <a:t>Læreplassgarantien i Nordland</a:t>
            </a:r>
          </a:p>
          <a:p>
            <a:pPr eaLnBrk="1" hangingPunct="1">
              <a:lnSpc>
                <a:spcPct val="150000"/>
              </a:lnSpc>
              <a:spcBef>
                <a:spcPct val="50000"/>
              </a:spcBef>
              <a:buFontTx/>
              <a:buNone/>
            </a:pPr>
            <a:r>
              <a:rPr lang="nb-NO" altLang="nb-NO" sz="1400" dirty="0">
                <a:latin typeface="Verdana" pitchFamily="34" charset="0"/>
              </a:rPr>
              <a:t>Rådgiversamling 2022	</a:t>
            </a:r>
          </a:p>
          <a:p>
            <a:pPr eaLnBrk="1" hangingPunct="1">
              <a:lnSpc>
                <a:spcPct val="150000"/>
              </a:lnSpc>
              <a:spcBef>
                <a:spcPct val="50000"/>
              </a:spcBef>
              <a:buFontTx/>
              <a:buNone/>
            </a:pPr>
            <a:r>
              <a:rPr lang="nb-NO" altLang="nb-NO" sz="1400" dirty="0">
                <a:latin typeface="Verdana" pitchFamily="34" charset="0"/>
              </a:rPr>
              <a:t>Robin Hansen</a:t>
            </a:r>
          </a:p>
          <a:p>
            <a:pPr eaLnBrk="1" hangingPunct="1">
              <a:spcBef>
                <a:spcPct val="50000"/>
              </a:spcBef>
              <a:buFontTx/>
              <a:buNone/>
            </a:pPr>
            <a:r>
              <a:rPr lang="nb-NO" altLang="nb-NO" sz="900" dirty="0">
                <a:latin typeface="Verdana" pitchFamily="34" charset="0"/>
              </a:rPr>
              <a:t>01. Desember 2022</a:t>
            </a:r>
          </a:p>
        </p:txBody>
      </p:sp>
      <p:pic>
        <p:nvPicPr>
          <p:cNvPr id="23" name="Picture 5" descr="C:\Documents and Settings\RBK27\Skrivebord\LOGO\NFK LOGO\Logo_nfk_CMY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05" y="478061"/>
            <a:ext cx="1905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8469B83-FDEC-48F2-9074-D01BDD5762A1}"/>
              </a:ext>
            </a:extLst>
          </p:cNvPr>
          <p:cNvPicPr>
            <a:picLocks noChangeAspect="1"/>
          </p:cNvPicPr>
          <p:nvPr/>
        </p:nvPicPr>
        <p:blipFill>
          <a:blip r:embed="rId3"/>
          <a:stretch>
            <a:fillRect/>
          </a:stretch>
        </p:blipFill>
        <p:spPr>
          <a:xfrm>
            <a:off x="11018654" y="0"/>
            <a:ext cx="1173345" cy="1173345"/>
          </a:xfrm>
          <a:prstGeom prst="rect">
            <a:avLst/>
          </a:prstGeom>
        </p:spPr>
      </p:pic>
      <p:sp>
        <p:nvSpPr>
          <p:cNvPr id="5" name="Stjerne: 4 tagger 4">
            <a:extLst>
              <a:ext uri="{FF2B5EF4-FFF2-40B4-BE49-F238E27FC236}">
                <a16:creationId xmlns:a16="http://schemas.microsoft.com/office/drawing/2014/main" id="{B6194310-A770-4C1A-91B5-93865656CDAD}"/>
              </a:ext>
            </a:extLst>
          </p:cNvPr>
          <p:cNvSpPr/>
          <p:nvPr/>
        </p:nvSpPr>
        <p:spPr>
          <a:xfrm>
            <a:off x="267037" y="5900409"/>
            <a:ext cx="121380" cy="14095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innhold 9">
            <a:extLst>
              <a:ext uri="{FF2B5EF4-FFF2-40B4-BE49-F238E27FC236}">
                <a16:creationId xmlns:a16="http://schemas.microsoft.com/office/drawing/2014/main" id="{E9DC787F-65D3-B64C-FB01-BA00615DB5E4}"/>
              </a:ext>
            </a:extLst>
          </p:cNvPr>
          <p:cNvSpPr>
            <a:spLocks noGrp="1"/>
          </p:cNvSpPr>
          <p:nvPr>
            <p:ph idx="1"/>
          </p:nvPr>
        </p:nvSpPr>
        <p:spPr>
          <a:xfrm>
            <a:off x="1130424" y="260648"/>
            <a:ext cx="9718104" cy="5770984"/>
          </a:xfrm>
        </p:spPr>
        <p:txBody>
          <a:bodyPr/>
          <a:lstStyle/>
          <a:p>
            <a:pPr marL="0" indent="0">
              <a:buNone/>
            </a:pPr>
            <a:r>
              <a:rPr lang="nb-NO" sz="1800" b="1" i="0" u="none" strike="noStrike" baseline="0" dirty="0">
                <a:solidFill>
                  <a:srgbClr val="000000"/>
                </a:solidFill>
                <a:latin typeface="Arial" panose="020B0604020202020204" pitchFamily="34" charset="0"/>
              </a:rPr>
              <a:t>Innføring av læreplassgarantien i Nordland </a:t>
            </a:r>
          </a:p>
          <a:p>
            <a:pPr marL="0" indent="0">
              <a:buNone/>
            </a:pPr>
            <a:endParaRPr lang="nb-NO" sz="1800" b="1" dirty="0">
              <a:solidFill>
                <a:srgbClr val="000000"/>
              </a:solidFill>
              <a:latin typeface="Arial" panose="020B0604020202020204" pitchFamily="34" charset="0"/>
            </a:endParaRPr>
          </a:p>
          <a:p>
            <a:pPr marL="0" indent="0">
              <a:buNone/>
            </a:pPr>
            <a:r>
              <a:rPr lang="nb-NO" sz="1800" b="0" i="0" u="none" strike="noStrike" baseline="0" dirty="0">
                <a:solidFill>
                  <a:srgbClr val="000000"/>
                </a:solidFill>
                <a:latin typeface="Arial" panose="020B0604020202020204" pitchFamily="34" charset="0"/>
              </a:rPr>
              <a:t>Nordland fylkesting vedtok i februar 2019, som landets første fylkeskommune, å innføre en læreplassgaranti for elever i videregående opplæring. Læreplassgarantien i Nordland vil innebære at elever med ungdomsrett som har fullført og bestått VG2, er garantert læreplass i en lærebedrift i Nordland. </a:t>
            </a:r>
          </a:p>
          <a:p>
            <a:pPr marL="0" indent="0">
              <a:buNone/>
            </a:pPr>
            <a:endParaRPr lang="nb-NO" sz="1800" b="0" i="0" u="none" strike="noStrike" baseline="0" dirty="0">
              <a:solidFill>
                <a:srgbClr val="000000"/>
              </a:solidFill>
              <a:latin typeface="Arial" panose="020B0604020202020204" pitchFamily="34" charset="0"/>
            </a:endParaRPr>
          </a:p>
          <a:p>
            <a:pPr marL="0" indent="0">
              <a:buNone/>
            </a:pPr>
            <a:r>
              <a:rPr lang="nb-NO" sz="1800" b="0" i="0" u="none" strike="noStrike" baseline="0" dirty="0">
                <a:solidFill>
                  <a:srgbClr val="000000"/>
                </a:solidFill>
                <a:latin typeface="Arial" panose="020B0604020202020204" pitchFamily="34" charset="0"/>
              </a:rPr>
              <a:t>Vi arbeider nå for å realisere læreplassgarantien. Vi har gleden av å informere om at elever som har startet på Vg1 høsten 2022 innenfor fagene i </a:t>
            </a:r>
            <a:r>
              <a:rPr lang="nb-NO" sz="1800" b="0" i="1" u="none" strike="noStrike" baseline="0" dirty="0">
                <a:solidFill>
                  <a:srgbClr val="000000"/>
                </a:solidFill>
                <a:latin typeface="Arial" panose="020B0604020202020204" pitchFamily="34" charset="0"/>
              </a:rPr>
              <a:t>elektro- og datateknologi, bygg- og anleggsteknikk, helse- og oppvekstfag, </a:t>
            </a:r>
            <a:r>
              <a:rPr lang="nb-NO" sz="1800" b="0" i="0" u="none" strike="noStrike" baseline="0" dirty="0">
                <a:solidFill>
                  <a:srgbClr val="000000"/>
                </a:solidFill>
                <a:latin typeface="Arial" panose="020B0604020202020204" pitchFamily="34" charset="0"/>
              </a:rPr>
              <a:t>samt de som høsten 2023 starter på Vg2 innen kjøretøyfagene, skal ha en læreplassgaranti når de søker læreplass våren 2024. Garantien vil gradvis innfases slik at den også vil omfatte andre lærefag, og i mellomtiden vil vi arbeide for at alle – uansett garanti – skal få læreplass. </a:t>
            </a:r>
          </a:p>
          <a:p>
            <a:pPr marL="0" indent="0">
              <a:buNone/>
            </a:pPr>
            <a:endParaRPr lang="nb-NO" sz="1800" b="0" i="0" u="none" strike="noStrike" baseline="0" dirty="0">
              <a:solidFill>
                <a:srgbClr val="000000"/>
              </a:solidFill>
              <a:latin typeface="Arial" panose="020B0604020202020204" pitchFamily="34" charset="0"/>
            </a:endParaRPr>
          </a:p>
          <a:p>
            <a:pPr marL="0" indent="0">
              <a:buNone/>
            </a:pPr>
            <a:r>
              <a:rPr lang="nb-NO" sz="1800" b="0" i="0" u="none" strike="noStrike" baseline="0" dirty="0">
                <a:solidFill>
                  <a:srgbClr val="000000"/>
                </a:solidFill>
                <a:latin typeface="Arial" panose="020B0604020202020204" pitchFamily="34" charset="0"/>
              </a:rPr>
              <a:t>Det vil komme utfyllende informasjon om kriterier og hvordan læreplassgarantien i Nordland skal fungere i praksis, i god tid før våren 2024. På nettsiden læreplassgaranti.no vil du kunne lese mer om læreplassgarantien i Nordland. </a:t>
            </a:r>
            <a:endParaRPr lang="nb-NO" dirty="0"/>
          </a:p>
        </p:txBody>
      </p:sp>
    </p:spTree>
    <p:extLst>
      <p:ext uri="{BB962C8B-B14F-4D97-AF65-F5344CB8AC3E}">
        <p14:creationId xmlns:p14="http://schemas.microsoft.com/office/powerpoint/2010/main" val="3514637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14956" y="1027688"/>
            <a:ext cx="10363200" cy="468313"/>
          </a:xfrm>
        </p:spPr>
        <p:txBody>
          <a:bodyPr/>
          <a:lstStyle/>
          <a:p>
            <a:r>
              <a:rPr lang="nb-NO" dirty="0"/>
              <a:t>Læreplassgarantist</a:t>
            </a:r>
          </a:p>
        </p:txBody>
      </p:sp>
      <p:sp>
        <p:nvSpPr>
          <p:cNvPr id="3" name="Plassholder for innhold 2"/>
          <p:cNvSpPr>
            <a:spLocks noGrp="1"/>
          </p:cNvSpPr>
          <p:nvPr>
            <p:ph idx="1"/>
          </p:nvPr>
        </p:nvSpPr>
        <p:spPr>
          <a:xfrm>
            <a:off x="1271464" y="1700808"/>
            <a:ext cx="7745218" cy="4450703"/>
          </a:xfrm>
        </p:spPr>
        <p:txBody>
          <a:bodyPr vert="horz" lIns="91440" tIns="45720" rIns="91440" bIns="45720" rtlCol="0" anchor="t">
            <a:normAutofit/>
          </a:bodyPr>
          <a:lstStyle/>
          <a:p>
            <a:pPr>
              <a:buClr>
                <a:srgbClr val="EB6E08"/>
              </a:buClr>
              <a:buFont typeface="Wingdings" panose="05000000000000000000" pitchFamily="2" charset="2"/>
              <a:buChar char="Ø"/>
            </a:pPr>
            <a:r>
              <a:rPr lang="nb-NO" dirty="0"/>
              <a:t>Virksomhet som underskriver en samarbeidsavtale med fylkeskommunen hvor de «garanterer» for et gitt antall årlige læreplasser i bestemte fag</a:t>
            </a:r>
          </a:p>
          <a:p>
            <a:pPr>
              <a:buClr>
                <a:srgbClr val="EB6E08"/>
              </a:buClr>
              <a:buFont typeface="Wingdings" panose="05000000000000000000" pitchFamily="2" charset="2"/>
              <a:buChar char="Ø"/>
            </a:pPr>
            <a:r>
              <a:rPr lang="nb-NO" dirty="0"/>
              <a:t>Avtalen er ikke juridisk bindende for Læreplassgarantisten</a:t>
            </a:r>
          </a:p>
          <a:p>
            <a:pPr>
              <a:buClr>
                <a:srgbClr val="EB6E08"/>
              </a:buClr>
              <a:buFont typeface="Wingdings" panose="05000000000000000000" pitchFamily="2" charset="2"/>
              <a:buChar char="Ø"/>
            </a:pPr>
            <a:r>
              <a:rPr lang="nb-NO" dirty="0"/>
              <a:t>Mulighet for innflytelse på skoletilbud og dimensjonering</a:t>
            </a:r>
          </a:p>
          <a:p>
            <a:pPr>
              <a:buClr>
                <a:srgbClr val="EB6E08"/>
              </a:buClr>
              <a:buFont typeface="Wingdings" panose="05000000000000000000" pitchFamily="2" charset="2"/>
              <a:buChar char="Ø"/>
            </a:pPr>
            <a:r>
              <a:rPr lang="nb-NO" dirty="0"/>
              <a:t>Regionene må vise sitt behov for lærlinger/fagfolk gjennom læreplassgarantier</a:t>
            </a:r>
          </a:p>
          <a:p>
            <a:pPr>
              <a:buClr>
                <a:srgbClr val="EB6E08"/>
              </a:buClr>
              <a:buFont typeface="Wingdings" panose="05000000000000000000" pitchFamily="2" charset="2"/>
              <a:buChar char="Ø"/>
            </a:pPr>
            <a:r>
              <a:rPr lang="nb-NO" dirty="0"/>
              <a:t>Blir prioritert av skolene ved utplassering av elever i YFF</a:t>
            </a:r>
          </a:p>
          <a:p>
            <a:pPr>
              <a:buClr>
                <a:srgbClr val="EB6E08"/>
              </a:buClr>
              <a:buFont typeface="Wingdings" panose="05000000000000000000" pitchFamily="2" charset="2"/>
              <a:buChar char="Ø"/>
            </a:pPr>
            <a:r>
              <a:rPr lang="nb-NO" dirty="0"/>
              <a:t>Bedriften får tidlig mulighet til å tilby aktuelle kandidater læreplass (forhåndsavtale)</a:t>
            </a:r>
          </a:p>
          <a:p>
            <a:pPr>
              <a:buClr>
                <a:srgbClr val="EB6E08"/>
              </a:buClr>
              <a:buFont typeface="Wingdings" panose="05000000000000000000" pitchFamily="2" charset="2"/>
              <a:buChar char="Ø"/>
            </a:pPr>
            <a:r>
              <a:rPr lang="nb-NO" dirty="0"/>
              <a:t>Har nå </a:t>
            </a:r>
            <a:r>
              <a:rPr lang="nb-NO" dirty="0" err="1"/>
              <a:t>ca</a:t>
            </a:r>
            <a:r>
              <a:rPr lang="nb-NO" dirty="0"/>
              <a:t> 1400 læreplassgarantier </a:t>
            </a:r>
          </a:p>
          <a:p>
            <a:pPr lvl="1">
              <a:buClr>
                <a:srgbClr val="EB6E08"/>
              </a:buClr>
              <a:buFont typeface="Wingdings" panose="05000000000000000000" pitchFamily="2" charset="2"/>
              <a:buChar char="Ø"/>
            </a:pPr>
            <a:endParaRPr lang="nb-NO" dirty="0"/>
          </a:p>
          <a:p>
            <a:pPr lvl="1">
              <a:buClr>
                <a:srgbClr val="EB6E08"/>
              </a:buClr>
              <a:buFont typeface="Wingdings" panose="05000000000000000000" pitchFamily="2" charset="2"/>
              <a:buChar char="Ø"/>
            </a:pPr>
            <a:endParaRPr lang="nb-NO" dirty="0"/>
          </a:p>
          <a:p>
            <a:pPr lvl="1">
              <a:buClr>
                <a:srgbClr val="EB6E08"/>
              </a:buClr>
              <a:buFont typeface="Wingdings" panose="05000000000000000000" pitchFamily="2" charset="2"/>
              <a:buChar char="Ø"/>
            </a:pPr>
            <a:endParaRPr lang="nb-NO" dirty="0"/>
          </a:p>
        </p:txBody>
      </p:sp>
      <p:pic>
        <p:nvPicPr>
          <p:cNvPr id="6" name="Bilde 5">
            <a:extLst>
              <a:ext uri="{FF2B5EF4-FFF2-40B4-BE49-F238E27FC236}">
                <a16:creationId xmlns:a16="http://schemas.microsoft.com/office/drawing/2014/main" id="{E25725E2-DE9E-4F7B-B1E4-91647D9CCD9C}"/>
              </a:ext>
            </a:extLst>
          </p:cNvPr>
          <p:cNvPicPr>
            <a:picLocks noChangeAspect="1"/>
          </p:cNvPicPr>
          <p:nvPr/>
        </p:nvPicPr>
        <p:blipFill>
          <a:blip r:embed="rId3"/>
          <a:stretch>
            <a:fillRect/>
          </a:stretch>
        </p:blipFill>
        <p:spPr>
          <a:xfrm>
            <a:off x="11164312" y="0"/>
            <a:ext cx="1027688" cy="1027688"/>
          </a:xfrm>
          <a:prstGeom prst="rect">
            <a:avLst/>
          </a:prstGeom>
        </p:spPr>
      </p:pic>
      <p:sp>
        <p:nvSpPr>
          <p:cNvPr id="5" name="Stjerne: 4 tagger 4">
            <a:extLst>
              <a:ext uri="{FF2B5EF4-FFF2-40B4-BE49-F238E27FC236}">
                <a16:creationId xmlns:a16="http://schemas.microsoft.com/office/drawing/2014/main" id="{0E73D4E4-B117-49B4-803D-1706B69E7E92}"/>
              </a:ext>
            </a:extLst>
          </p:cNvPr>
          <p:cNvSpPr/>
          <p:nvPr/>
        </p:nvSpPr>
        <p:spPr>
          <a:xfrm>
            <a:off x="267037" y="5900409"/>
            <a:ext cx="121380" cy="14095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50765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b-NO" altLang="nb-NO" dirty="0">
                <a:hlinkClick r:id="rId3">
                  <a:extLst>
                    <a:ext uri="{A12FA001-AC4F-418D-AE19-62706E023703}">
                      <ahyp:hlinkClr xmlns:ahyp="http://schemas.microsoft.com/office/drawing/2018/hyperlinkcolor" val="tx"/>
                    </a:ext>
                  </a:extLst>
                </a:hlinkClick>
              </a:rPr>
              <a:t>Læreplassgarantist.no</a:t>
            </a:r>
            <a:r>
              <a:rPr lang="nb-NO" altLang="nb-NO" dirty="0"/>
              <a:t>  </a:t>
            </a:r>
            <a:br>
              <a:rPr lang="nb-NO" altLang="nb-NO" dirty="0"/>
            </a:br>
            <a:endParaRPr lang="nb-NO" altLang="nb-NO" dirty="0"/>
          </a:p>
        </p:txBody>
      </p:sp>
      <p:sp>
        <p:nvSpPr>
          <p:cNvPr id="4099" name="Rectangle 3"/>
          <p:cNvSpPr>
            <a:spLocks noGrp="1" noChangeArrowheads="1"/>
          </p:cNvSpPr>
          <p:nvPr>
            <p:ph idx="1"/>
          </p:nvPr>
        </p:nvSpPr>
        <p:spPr>
          <a:xfrm>
            <a:off x="1058504" y="2429769"/>
            <a:ext cx="7469047" cy="2811051"/>
          </a:xfrm>
        </p:spPr>
        <p:txBody>
          <a:bodyPr vert="horz" lIns="91440" tIns="45720" rIns="91440" bIns="45720" rtlCol="0" anchor="t">
            <a:normAutofit fontScale="92500" lnSpcReduction="20000"/>
          </a:bodyPr>
          <a:lstStyle/>
          <a:p>
            <a:pPr>
              <a:buClr>
                <a:srgbClr val="EB6E08"/>
              </a:buClr>
              <a:buFont typeface="Wingdings" panose="05000000000000000000" pitchFamily="2" charset="2"/>
              <a:buChar char="Ø"/>
            </a:pPr>
            <a:r>
              <a:rPr lang="nb-NO" altLang="nb-NO" dirty="0"/>
              <a:t>Hvordan bli læreplassgarantist</a:t>
            </a:r>
          </a:p>
          <a:p>
            <a:pPr lvl="1">
              <a:buClr>
                <a:srgbClr val="EB6E08"/>
              </a:buClr>
              <a:buFont typeface="Wingdings" panose="05000000000000000000" pitchFamily="2" charset="2"/>
              <a:buChar char="Ø"/>
            </a:pPr>
            <a:r>
              <a:rPr lang="nb-NO" altLang="nb-NO" dirty="0"/>
              <a:t>Registrering av bedrift  </a:t>
            </a:r>
          </a:p>
          <a:p>
            <a:pPr>
              <a:buClr>
                <a:srgbClr val="EB6E08"/>
              </a:buClr>
              <a:buFont typeface="Wingdings" panose="05000000000000000000" pitchFamily="2" charset="2"/>
              <a:buChar char="Ø"/>
            </a:pPr>
            <a:r>
              <a:rPr lang="nb-NO" dirty="0"/>
              <a:t>Henter informasjon fra fagsystemene</a:t>
            </a:r>
          </a:p>
          <a:p>
            <a:pPr>
              <a:buClr>
                <a:srgbClr val="EB6E08"/>
              </a:buClr>
              <a:buFont typeface="Wingdings" panose="05000000000000000000" pitchFamily="2" charset="2"/>
              <a:buChar char="Ø"/>
            </a:pPr>
            <a:r>
              <a:rPr lang="nb-NO" dirty="0"/>
              <a:t>Bedriftene blir presentert som lærebedrift </a:t>
            </a:r>
          </a:p>
          <a:p>
            <a:pPr>
              <a:buClr>
                <a:srgbClr val="EB6E08"/>
              </a:buClr>
              <a:buFont typeface="Wingdings" panose="05000000000000000000" pitchFamily="2" charset="2"/>
              <a:buChar char="Ø"/>
            </a:pPr>
            <a:r>
              <a:rPr lang="nb-NO" altLang="nb-NO" dirty="0"/>
              <a:t>Viser informasjon om hvem som er garantister og hvilke fag de er garantister i</a:t>
            </a:r>
          </a:p>
          <a:p>
            <a:pPr lvl="1">
              <a:buClr>
                <a:srgbClr val="EB6E08"/>
              </a:buClr>
              <a:buFont typeface="Wingdings" panose="05000000000000000000" pitchFamily="2" charset="2"/>
              <a:buChar char="Ø"/>
            </a:pPr>
            <a:r>
              <a:rPr lang="nb-NO" dirty="0"/>
              <a:t>Opplæringskontor</a:t>
            </a:r>
          </a:p>
          <a:p>
            <a:pPr lvl="1">
              <a:buClr>
                <a:srgbClr val="EB6E08"/>
              </a:buClr>
              <a:buFont typeface="Wingdings" panose="05000000000000000000" pitchFamily="2" charset="2"/>
              <a:buChar char="Ø"/>
            </a:pPr>
            <a:r>
              <a:rPr lang="nb-NO" dirty="0"/>
              <a:t>Skoler</a:t>
            </a:r>
          </a:p>
          <a:p>
            <a:pPr lvl="1">
              <a:buClr>
                <a:srgbClr val="EB6E08"/>
              </a:buClr>
              <a:buFont typeface="Wingdings" panose="05000000000000000000" pitchFamily="2" charset="2"/>
              <a:buChar char="Ø"/>
            </a:pPr>
            <a:r>
              <a:rPr lang="nb-NO" dirty="0"/>
              <a:t>Elever</a:t>
            </a:r>
          </a:p>
          <a:p>
            <a:pPr lvl="1">
              <a:buClr>
                <a:srgbClr val="EB6E08"/>
              </a:buClr>
              <a:buFont typeface="Wingdings" panose="05000000000000000000" pitchFamily="2" charset="2"/>
              <a:buChar char="Ø"/>
            </a:pPr>
            <a:r>
              <a:rPr lang="nb-NO" dirty="0"/>
              <a:t>Foresatte </a:t>
            </a:r>
          </a:p>
          <a:p>
            <a:pPr>
              <a:buClr>
                <a:srgbClr val="EB6E08"/>
              </a:buClr>
              <a:buFont typeface="Wingdings" panose="05000000000000000000" pitchFamily="2" charset="2"/>
              <a:buChar char="Ø"/>
            </a:pPr>
            <a:endParaRPr lang="nb-NO" dirty="0"/>
          </a:p>
          <a:p>
            <a:pPr marL="0" indent="0">
              <a:buNone/>
            </a:pPr>
            <a:endParaRPr lang="nb-NO" dirty="0"/>
          </a:p>
          <a:p>
            <a:endParaRPr lang="nb-NO" dirty="0"/>
          </a:p>
          <a:p>
            <a:endParaRPr lang="nb-NO" dirty="0"/>
          </a:p>
          <a:p>
            <a:pPr marL="457200" lvl="1" indent="0">
              <a:buNone/>
            </a:pPr>
            <a:endParaRPr lang="nb-NO" altLang="nb-NO" dirty="0"/>
          </a:p>
        </p:txBody>
      </p:sp>
      <p:pic>
        <p:nvPicPr>
          <p:cNvPr id="6" name="Bilde 5">
            <a:extLst>
              <a:ext uri="{FF2B5EF4-FFF2-40B4-BE49-F238E27FC236}">
                <a16:creationId xmlns:a16="http://schemas.microsoft.com/office/drawing/2014/main" id="{B32D77F3-09D8-4AA0-A426-93023128B852}"/>
              </a:ext>
            </a:extLst>
          </p:cNvPr>
          <p:cNvPicPr>
            <a:picLocks noChangeAspect="1"/>
          </p:cNvPicPr>
          <p:nvPr/>
        </p:nvPicPr>
        <p:blipFill>
          <a:blip r:embed="rId4"/>
          <a:stretch>
            <a:fillRect/>
          </a:stretch>
        </p:blipFill>
        <p:spPr>
          <a:xfrm>
            <a:off x="11175909" y="0"/>
            <a:ext cx="1016091" cy="1016091"/>
          </a:xfrm>
          <a:prstGeom prst="rect">
            <a:avLst/>
          </a:prstGeom>
        </p:spPr>
      </p:pic>
      <p:sp>
        <p:nvSpPr>
          <p:cNvPr id="5" name="Stjerne: 4 tagger 4">
            <a:extLst>
              <a:ext uri="{FF2B5EF4-FFF2-40B4-BE49-F238E27FC236}">
                <a16:creationId xmlns:a16="http://schemas.microsoft.com/office/drawing/2014/main" id="{9B71C910-00E4-4775-8E16-D95F21DE8977}"/>
              </a:ext>
            </a:extLst>
          </p:cNvPr>
          <p:cNvSpPr/>
          <p:nvPr/>
        </p:nvSpPr>
        <p:spPr>
          <a:xfrm>
            <a:off x="267037" y="5900409"/>
            <a:ext cx="121380" cy="14095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ctangle 2">
            <a:extLst>
              <a:ext uri="{FF2B5EF4-FFF2-40B4-BE49-F238E27FC236}">
                <a16:creationId xmlns:a16="http://schemas.microsoft.com/office/drawing/2014/main" id="{C9ACC1B4-F9D4-542A-3A68-E6F2AE994112}"/>
              </a:ext>
            </a:extLst>
          </p:cNvPr>
          <p:cNvSpPr txBox="1">
            <a:spLocks noChangeArrowheads="1"/>
          </p:cNvSpPr>
          <p:nvPr/>
        </p:nvSpPr>
        <p:spPr bwMode="auto">
          <a:xfrm>
            <a:off x="1058504" y="1671815"/>
            <a:ext cx="8596668" cy="75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EB6E08"/>
                </a:solidFill>
                <a:latin typeface="+mj-lt"/>
                <a:ea typeface="+mj-ea"/>
                <a:cs typeface="+mj-cs"/>
              </a:defRPr>
            </a:lvl1pPr>
            <a:lvl2pPr algn="l" rtl="0" eaLnBrk="1" fontAlgn="base" hangingPunct="1">
              <a:spcBef>
                <a:spcPct val="0"/>
              </a:spcBef>
              <a:spcAft>
                <a:spcPct val="0"/>
              </a:spcAft>
              <a:defRPr sz="2800">
                <a:solidFill>
                  <a:srgbClr val="0082A3"/>
                </a:solidFill>
                <a:latin typeface="Arial" charset="0"/>
                <a:cs typeface="Times New Roman" charset="0"/>
              </a:defRPr>
            </a:lvl2pPr>
            <a:lvl3pPr algn="l" rtl="0" eaLnBrk="1" fontAlgn="base" hangingPunct="1">
              <a:spcBef>
                <a:spcPct val="0"/>
              </a:spcBef>
              <a:spcAft>
                <a:spcPct val="0"/>
              </a:spcAft>
              <a:defRPr sz="2800">
                <a:solidFill>
                  <a:srgbClr val="0082A3"/>
                </a:solidFill>
                <a:latin typeface="Arial" charset="0"/>
                <a:cs typeface="Times New Roman" charset="0"/>
              </a:defRPr>
            </a:lvl3pPr>
            <a:lvl4pPr algn="l" rtl="0" eaLnBrk="1" fontAlgn="base" hangingPunct="1">
              <a:spcBef>
                <a:spcPct val="0"/>
              </a:spcBef>
              <a:spcAft>
                <a:spcPct val="0"/>
              </a:spcAft>
              <a:defRPr sz="2800">
                <a:solidFill>
                  <a:srgbClr val="0082A3"/>
                </a:solidFill>
                <a:latin typeface="Arial" charset="0"/>
                <a:cs typeface="Times New Roman" charset="0"/>
              </a:defRPr>
            </a:lvl4pPr>
            <a:lvl5pPr algn="l" rtl="0" eaLnBrk="1" fontAlgn="base" hangingPunct="1">
              <a:spcBef>
                <a:spcPct val="0"/>
              </a:spcBef>
              <a:spcAft>
                <a:spcPct val="0"/>
              </a:spcAft>
              <a:defRPr sz="2800">
                <a:solidFill>
                  <a:srgbClr val="0082A3"/>
                </a:solidFill>
                <a:latin typeface="Arial" charset="0"/>
                <a:cs typeface="Times New Roman" charset="0"/>
              </a:defRPr>
            </a:lvl5pPr>
            <a:lvl6pPr marL="457200" algn="l" rtl="0" eaLnBrk="1" fontAlgn="base" hangingPunct="1">
              <a:spcBef>
                <a:spcPct val="0"/>
              </a:spcBef>
              <a:spcAft>
                <a:spcPct val="0"/>
              </a:spcAft>
              <a:defRPr sz="2800">
                <a:solidFill>
                  <a:srgbClr val="0082A3"/>
                </a:solidFill>
                <a:latin typeface="Arial" charset="0"/>
                <a:cs typeface="Times New Roman" charset="0"/>
              </a:defRPr>
            </a:lvl6pPr>
            <a:lvl7pPr marL="914400" algn="l" rtl="0" eaLnBrk="1" fontAlgn="base" hangingPunct="1">
              <a:spcBef>
                <a:spcPct val="0"/>
              </a:spcBef>
              <a:spcAft>
                <a:spcPct val="0"/>
              </a:spcAft>
              <a:defRPr sz="2800">
                <a:solidFill>
                  <a:srgbClr val="0082A3"/>
                </a:solidFill>
                <a:latin typeface="Arial" charset="0"/>
                <a:cs typeface="Times New Roman" charset="0"/>
              </a:defRPr>
            </a:lvl7pPr>
            <a:lvl8pPr marL="1371600" algn="l" rtl="0" eaLnBrk="1" fontAlgn="base" hangingPunct="1">
              <a:spcBef>
                <a:spcPct val="0"/>
              </a:spcBef>
              <a:spcAft>
                <a:spcPct val="0"/>
              </a:spcAft>
              <a:defRPr sz="2800">
                <a:solidFill>
                  <a:srgbClr val="0082A3"/>
                </a:solidFill>
                <a:latin typeface="Arial" charset="0"/>
                <a:cs typeface="Times New Roman" charset="0"/>
              </a:defRPr>
            </a:lvl8pPr>
            <a:lvl9pPr marL="1828800" algn="l" rtl="0" eaLnBrk="1" fontAlgn="base" hangingPunct="1">
              <a:spcBef>
                <a:spcPct val="0"/>
              </a:spcBef>
              <a:spcAft>
                <a:spcPct val="0"/>
              </a:spcAft>
              <a:defRPr sz="2800">
                <a:solidFill>
                  <a:srgbClr val="0082A3"/>
                </a:solidFill>
                <a:latin typeface="Arial" charset="0"/>
                <a:cs typeface="Times New Roman" charset="0"/>
              </a:defRPr>
            </a:lvl9pPr>
          </a:lstStyle>
          <a:p>
            <a:r>
              <a:rPr lang="nb-NO" altLang="nb-NO" sz="2000" kern="0" dirty="0">
                <a:solidFill>
                  <a:schemeClr val="tx1"/>
                </a:solidFill>
              </a:rPr>
              <a:t>Er en nettside som viser:</a:t>
            </a:r>
            <a:r>
              <a:rPr lang="nb-NO" altLang="nb-NO" kern="0" dirty="0"/>
              <a:t> </a:t>
            </a:r>
          </a:p>
        </p:txBody>
      </p:sp>
    </p:spTree>
    <p:extLst>
      <p:ext uri="{BB962C8B-B14F-4D97-AF65-F5344CB8AC3E}">
        <p14:creationId xmlns:p14="http://schemas.microsoft.com/office/powerpoint/2010/main" val="868826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500"/>
                                        <p:tgtEl>
                                          <p:spTgt spid="40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fade">
                                      <p:cBhvr>
                                        <p:cTn id="42" dur="500"/>
                                        <p:tgtEl>
                                          <p:spTgt spid="40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Effect transition="in" filter="fade">
                                      <p:cBhvr>
                                        <p:cTn id="47" dur="500"/>
                                        <p:tgtEl>
                                          <p:spTgt spid="40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99456" y="476672"/>
            <a:ext cx="3888432" cy="468313"/>
          </a:xfrm>
        </p:spPr>
        <p:txBody>
          <a:bodyPr/>
          <a:lstStyle/>
          <a:p>
            <a:pPr eaLnBrk="1" hangingPunct="1"/>
            <a:r>
              <a:rPr lang="nb-NO" altLang="nb-NO" dirty="0"/>
              <a:t>Noen kriterier</a:t>
            </a:r>
          </a:p>
        </p:txBody>
      </p:sp>
      <p:sp>
        <p:nvSpPr>
          <p:cNvPr id="4099" name="Rectangle 3"/>
          <p:cNvSpPr>
            <a:spLocks noGrp="1" noChangeArrowheads="1"/>
          </p:cNvSpPr>
          <p:nvPr>
            <p:ph idx="1"/>
          </p:nvPr>
        </p:nvSpPr>
        <p:spPr>
          <a:xfrm>
            <a:off x="677333" y="1520575"/>
            <a:ext cx="8898181" cy="4520787"/>
          </a:xfrm>
        </p:spPr>
        <p:txBody>
          <a:bodyPr vert="horz" lIns="91440" tIns="45720" rIns="91440" bIns="45720" rtlCol="0" anchor="t">
            <a:normAutofit/>
          </a:bodyPr>
          <a:lstStyle/>
          <a:p>
            <a:pPr fontAlgn="base">
              <a:buClr>
                <a:srgbClr val="EB6E08"/>
              </a:buClr>
              <a:buFont typeface="Wingdings" panose="05000000000000000000" pitchFamily="2" charset="2"/>
              <a:buChar char="Ø"/>
            </a:pPr>
            <a:r>
              <a:rPr lang="nb-NO" dirty="0"/>
              <a:t>Må ha søkt læreplass på 1.ønske i Vigo (før 1.feb, 1.mars) og ha ungdomsrett.   </a:t>
            </a:r>
          </a:p>
          <a:p>
            <a:pPr fontAlgn="base">
              <a:buClr>
                <a:srgbClr val="EB6E08"/>
              </a:buClr>
              <a:buFont typeface="Wingdings" panose="05000000000000000000" pitchFamily="2" charset="2"/>
              <a:buChar char="Ø"/>
            </a:pPr>
            <a:r>
              <a:rPr lang="nb-NO" dirty="0"/>
              <a:t>Gjelder alle kandidater med ungdomsrett og må ha folkeregistrert adresse i Nordland 1.januar det året de påberoper seg en læreplassgaranti.  </a:t>
            </a:r>
          </a:p>
          <a:p>
            <a:pPr>
              <a:buClr>
                <a:srgbClr val="EB6E08"/>
              </a:buClr>
              <a:buFont typeface="Wingdings" panose="05000000000000000000" pitchFamily="2" charset="2"/>
              <a:buChar char="Ø"/>
            </a:pPr>
            <a:r>
              <a:rPr lang="nb-NO" dirty="0"/>
              <a:t>Søker må være villige til å flytte til deler av fylket hvor det finnes læreplass </a:t>
            </a:r>
          </a:p>
          <a:p>
            <a:pPr fontAlgn="base">
              <a:buClr>
                <a:srgbClr val="EB6E08"/>
              </a:buClr>
              <a:buFont typeface="Wingdings" panose="05000000000000000000" pitchFamily="2" charset="2"/>
              <a:buChar char="Ø"/>
            </a:pPr>
            <a:r>
              <a:rPr lang="nb-NO" dirty="0"/>
              <a:t>Hvis eleven takker nei til læreplass som blir tilbudt, gjelder ikke retten til garantien  </a:t>
            </a:r>
          </a:p>
          <a:p>
            <a:pPr fontAlgn="base">
              <a:buClr>
                <a:srgbClr val="EB6E08"/>
              </a:buClr>
              <a:buFont typeface="Wingdings" panose="05000000000000000000" pitchFamily="2" charset="2"/>
              <a:buChar char="Ø"/>
            </a:pPr>
            <a:r>
              <a:rPr lang="nb-NO" dirty="0"/>
              <a:t>Gjelder for en læreplass ut fra det vg2 som kandidaten har fullført og bestått.  </a:t>
            </a:r>
          </a:p>
          <a:p>
            <a:pPr fontAlgn="base">
              <a:buClr>
                <a:srgbClr val="EB6E08"/>
              </a:buClr>
              <a:buFont typeface="Wingdings" panose="05000000000000000000" pitchFamily="2" charset="2"/>
              <a:buChar char="Ø"/>
            </a:pPr>
            <a:r>
              <a:rPr lang="nb-NO" dirty="0"/>
              <a:t>Søker må vise interesse for faget ved et intervju mot slutten av vg2 </a:t>
            </a:r>
          </a:p>
          <a:p>
            <a:pPr lvl="0"/>
            <a:endParaRPr lang="nb-NO" altLang="nb-NO" dirty="0"/>
          </a:p>
          <a:p>
            <a:pPr marL="0" indent="0">
              <a:buNone/>
            </a:pPr>
            <a:endParaRPr lang="nb-NO" altLang="nb-NO" dirty="0">
              <a:solidFill>
                <a:schemeClr val="accent5">
                  <a:lumMod val="40000"/>
                  <a:lumOff val="60000"/>
                </a:schemeClr>
              </a:solidFill>
            </a:endParaRPr>
          </a:p>
        </p:txBody>
      </p:sp>
      <p:pic>
        <p:nvPicPr>
          <p:cNvPr id="7" name="Bilde 6">
            <a:extLst>
              <a:ext uri="{FF2B5EF4-FFF2-40B4-BE49-F238E27FC236}">
                <a16:creationId xmlns:a16="http://schemas.microsoft.com/office/drawing/2014/main" id="{F8469B83-FDEC-48F2-9074-D01BDD5762A1}"/>
              </a:ext>
            </a:extLst>
          </p:cNvPr>
          <p:cNvPicPr>
            <a:picLocks noChangeAspect="1"/>
          </p:cNvPicPr>
          <p:nvPr/>
        </p:nvPicPr>
        <p:blipFill>
          <a:blip r:embed="rId3"/>
          <a:stretch>
            <a:fillRect/>
          </a:stretch>
        </p:blipFill>
        <p:spPr>
          <a:xfrm>
            <a:off x="11018654" y="0"/>
            <a:ext cx="1173345" cy="1173345"/>
          </a:xfrm>
          <a:prstGeom prst="rect">
            <a:avLst/>
          </a:prstGeom>
        </p:spPr>
      </p:pic>
      <p:sp>
        <p:nvSpPr>
          <p:cNvPr id="5" name="Stjerne: 4 tagger 4">
            <a:extLst>
              <a:ext uri="{FF2B5EF4-FFF2-40B4-BE49-F238E27FC236}">
                <a16:creationId xmlns:a16="http://schemas.microsoft.com/office/drawing/2014/main" id="{00D7CC16-30A0-48AD-8641-0369C1706DA4}"/>
              </a:ext>
            </a:extLst>
          </p:cNvPr>
          <p:cNvSpPr/>
          <p:nvPr/>
        </p:nvSpPr>
        <p:spPr>
          <a:xfrm>
            <a:off x="267037" y="5900409"/>
            <a:ext cx="121380" cy="14095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98537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9416" y="476672"/>
            <a:ext cx="10363200" cy="468313"/>
          </a:xfrm>
        </p:spPr>
        <p:txBody>
          <a:bodyPr/>
          <a:lstStyle/>
          <a:p>
            <a:pPr eaLnBrk="1" hangingPunct="1"/>
            <a:r>
              <a:rPr lang="nb-NO" altLang="nb-NO" dirty="0"/>
              <a:t>Læreplassregnskapet (LPR)</a:t>
            </a:r>
          </a:p>
        </p:txBody>
      </p:sp>
      <p:sp>
        <p:nvSpPr>
          <p:cNvPr id="4099" name="Rectangle 3"/>
          <p:cNvSpPr>
            <a:spLocks noGrp="1" noChangeArrowheads="1"/>
          </p:cNvSpPr>
          <p:nvPr>
            <p:ph idx="1"/>
          </p:nvPr>
        </p:nvSpPr>
        <p:spPr>
          <a:xfrm>
            <a:off x="677333" y="1520575"/>
            <a:ext cx="8898181" cy="4520787"/>
          </a:xfrm>
        </p:spPr>
        <p:txBody>
          <a:bodyPr vert="horz" lIns="91440" tIns="45720" rIns="91440" bIns="45720" rtlCol="0" anchor="t">
            <a:normAutofit/>
          </a:bodyPr>
          <a:lstStyle/>
          <a:p>
            <a:pPr lvl="0">
              <a:buClr>
                <a:srgbClr val="EB6E08"/>
              </a:buClr>
              <a:buFont typeface="Wingdings" panose="05000000000000000000" pitchFamily="2" charset="2"/>
              <a:buChar char="Ø"/>
            </a:pPr>
            <a:r>
              <a:rPr lang="nb-NO" dirty="0"/>
              <a:t>Er for å følge eleven på veien fra Vg1 til læreplass og skolen sin rolle i arbeidet med formidling til læreplass.</a:t>
            </a:r>
          </a:p>
          <a:p>
            <a:pPr lvl="0">
              <a:buClr>
                <a:srgbClr val="EB6E08"/>
              </a:buClr>
              <a:buFont typeface="Wingdings" panose="05000000000000000000" pitchFamily="2" charset="2"/>
              <a:buChar char="Ø"/>
            </a:pPr>
            <a:r>
              <a:rPr lang="nb-NO" dirty="0"/>
              <a:t>Målet med LPR er tidlig identifisering, kartlegging og oppfølging, med tanke om læreplass etter Vg2.</a:t>
            </a:r>
          </a:p>
          <a:p>
            <a:pPr lvl="0">
              <a:buClr>
                <a:srgbClr val="EB6E08"/>
              </a:buClr>
              <a:buFont typeface="Wingdings" panose="05000000000000000000" pitchFamily="2" charset="2"/>
              <a:buChar char="Ø"/>
            </a:pPr>
            <a:r>
              <a:rPr lang="nb-NO" dirty="0"/>
              <a:t>Med LPR får lærer, avdelingsleder, formidlingskoordinator, rektor og skoleeier oversikt over progresjonen til den enkelte elev.</a:t>
            </a:r>
          </a:p>
          <a:p>
            <a:pPr>
              <a:buClr>
                <a:srgbClr val="EB6E08"/>
              </a:buClr>
              <a:buFont typeface="Wingdings" panose="05000000000000000000" pitchFamily="2" charset="2"/>
              <a:buChar char="Ø"/>
            </a:pPr>
            <a:r>
              <a:rPr lang="nb-NO" dirty="0"/>
              <a:t>LPR er tenkt som et godt systematisk arbeidsverktøy for YFF-lærere og formidlingskoordinator. </a:t>
            </a:r>
          </a:p>
          <a:p>
            <a:pPr lvl="0">
              <a:buClr>
                <a:srgbClr val="EB6E08"/>
              </a:buClr>
              <a:buFont typeface="Wingdings" panose="05000000000000000000" pitchFamily="2" charset="2"/>
              <a:buChar char="Ø"/>
            </a:pPr>
            <a:r>
              <a:rPr lang="nb-NO" dirty="0"/>
              <a:t>LPR synliggjør den helhetlige fireårige opplæringen og </a:t>
            </a:r>
            <a:r>
              <a:rPr lang="nb-NO" dirty="0" err="1"/>
              <a:t>kvalitetssikrer</a:t>
            </a:r>
            <a:r>
              <a:rPr lang="nb-NO" dirty="0"/>
              <a:t> dette for den enkelte elev. </a:t>
            </a:r>
          </a:p>
          <a:p>
            <a:pPr>
              <a:buClr>
                <a:srgbClr val="EB6E08"/>
              </a:buClr>
              <a:buFont typeface="Wingdings" panose="05000000000000000000" pitchFamily="2" charset="2"/>
              <a:buChar char="Ø"/>
            </a:pPr>
            <a:r>
              <a:rPr lang="nb-NO" dirty="0"/>
              <a:t>Bedriftsnettverket er de bedriftene som er læreplassgarantister, men lokale tilpasninger kan selvfølgelig gjøres.</a:t>
            </a:r>
          </a:p>
          <a:p>
            <a:endParaRPr lang="nb-NO" b="1" dirty="0"/>
          </a:p>
          <a:p>
            <a:pPr marL="457200" lvl="1" indent="0">
              <a:buNone/>
            </a:pPr>
            <a:endParaRPr lang="nb-NO" altLang="nb-NO" dirty="0"/>
          </a:p>
          <a:p>
            <a:pPr marL="0" indent="0">
              <a:buNone/>
            </a:pPr>
            <a:endParaRPr lang="nb-NO" altLang="nb-NO" dirty="0">
              <a:solidFill>
                <a:schemeClr val="accent5">
                  <a:lumMod val="40000"/>
                  <a:lumOff val="60000"/>
                </a:schemeClr>
              </a:solidFill>
            </a:endParaRPr>
          </a:p>
        </p:txBody>
      </p:sp>
      <p:pic>
        <p:nvPicPr>
          <p:cNvPr id="7" name="Bilde 6">
            <a:extLst>
              <a:ext uri="{FF2B5EF4-FFF2-40B4-BE49-F238E27FC236}">
                <a16:creationId xmlns:a16="http://schemas.microsoft.com/office/drawing/2014/main" id="{F8469B83-FDEC-48F2-9074-D01BDD5762A1}"/>
              </a:ext>
            </a:extLst>
          </p:cNvPr>
          <p:cNvPicPr>
            <a:picLocks noChangeAspect="1"/>
          </p:cNvPicPr>
          <p:nvPr/>
        </p:nvPicPr>
        <p:blipFill>
          <a:blip r:embed="rId3"/>
          <a:stretch>
            <a:fillRect/>
          </a:stretch>
        </p:blipFill>
        <p:spPr>
          <a:xfrm>
            <a:off x="11018654" y="0"/>
            <a:ext cx="1173345" cy="1173345"/>
          </a:xfrm>
          <a:prstGeom prst="rect">
            <a:avLst/>
          </a:prstGeom>
        </p:spPr>
      </p:pic>
      <p:sp>
        <p:nvSpPr>
          <p:cNvPr id="5" name="Stjerne: 4 tagger 4">
            <a:extLst>
              <a:ext uri="{FF2B5EF4-FFF2-40B4-BE49-F238E27FC236}">
                <a16:creationId xmlns:a16="http://schemas.microsoft.com/office/drawing/2014/main" id="{EF55E440-39C5-41C8-AC97-80050BCD3465}"/>
              </a:ext>
            </a:extLst>
          </p:cNvPr>
          <p:cNvSpPr/>
          <p:nvPr/>
        </p:nvSpPr>
        <p:spPr>
          <a:xfrm>
            <a:off x="267037" y="5900409"/>
            <a:ext cx="121380" cy="14095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635786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kunde-filer-mal_blaa_-_skulpturlandskap (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82A3"/>
      </a:hlink>
      <a:folHlink>
        <a:srgbClr val="B2B2B2"/>
      </a:folHlink>
    </a:clrScheme>
    <a:fontScheme name="Standard utforming">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mn-lt"/>
          </a:defRPr>
        </a:defPPr>
      </a:lstStyle>
    </a:txDef>
  </a:objectDefaults>
  <a:extraClrSchemeLst>
    <a:extraClrScheme>
      <a:clrScheme name="Standard utform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utform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utform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ransje mal_Nfk" id="{F970C212-1333-4A42-A235-2C2917F64DE7}" vid="{35AAB9D2-5C32-4DC4-8714-1DE873509F65}"/>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737E63DF2455A4FBFB55B618ED7C569" ma:contentTypeVersion="7" ma:contentTypeDescription="Opprett et nytt dokument." ma:contentTypeScope="" ma:versionID="93a477a47cbf75d8bc18b758ebca6ba7">
  <xsd:schema xmlns:xsd="http://www.w3.org/2001/XMLSchema" xmlns:xs="http://www.w3.org/2001/XMLSchema" xmlns:p="http://schemas.microsoft.com/office/2006/metadata/properties" xmlns:ns2="c737a728-df41-4bb0-9dd1-8c046976307d" targetNamespace="http://schemas.microsoft.com/office/2006/metadata/properties" ma:root="true" ma:fieldsID="e569685b75ca35ec6cdf8ed9b515ecc5" ns2:_="">
    <xsd:import namespace="c737a728-df41-4bb0-9dd1-8c04697630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37a728-df41-4bb0-9dd1-8c04697630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97B03-4578-415D-ADEC-767B2B132F79}">
  <ds:schemaRefs>
    <ds:schemaRef ds:uri="http://www.w3.org/XML/1998/namespace"/>
    <ds:schemaRef ds:uri="http://purl.org/dc/elements/1.1/"/>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c737a728-df41-4bb0-9dd1-8c046976307d"/>
  </ds:schemaRefs>
</ds:datastoreItem>
</file>

<file path=customXml/itemProps2.xml><?xml version="1.0" encoding="utf-8"?>
<ds:datastoreItem xmlns:ds="http://schemas.openxmlformats.org/officeDocument/2006/customXml" ds:itemID="{4EAB263B-8CA6-4405-B75B-1706F692455F}">
  <ds:schemaRefs>
    <ds:schemaRef ds:uri="http://schemas.microsoft.com/sharepoint/v3/contenttype/forms"/>
  </ds:schemaRefs>
</ds:datastoreItem>
</file>

<file path=customXml/itemProps3.xml><?xml version="1.0" encoding="utf-8"?>
<ds:datastoreItem xmlns:ds="http://schemas.openxmlformats.org/officeDocument/2006/customXml" ds:itemID="{B52E7002-64A6-4B8C-895C-8F85D71365C4}">
  <ds:schemaRefs>
    <ds:schemaRef ds:uri="c737a728-df41-4bb0-9dd1-8c04697630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Oransje mal_Nfk</Template>
  <TotalTime>2103</TotalTime>
  <Words>533</Words>
  <Application>Microsoft Office PowerPoint</Application>
  <PresentationFormat>Widescreen</PresentationFormat>
  <Paragraphs>55</Paragraphs>
  <Slides>6</Slides>
  <Notes>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vt:i4>
      </vt:variant>
    </vt:vector>
  </HeadingPairs>
  <TitlesOfParts>
    <vt:vector size="11" baseType="lpstr">
      <vt:lpstr>Arial</vt:lpstr>
      <vt:lpstr>Times New Roman</vt:lpstr>
      <vt:lpstr>Verdana</vt:lpstr>
      <vt:lpstr>Wingdings</vt:lpstr>
      <vt:lpstr>~-..--kunde-filer-mal_blaa_-_skulpturlandskap (11)</vt:lpstr>
      <vt:lpstr>PowerPoint-presentasjon</vt:lpstr>
      <vt:lpstr>PowerPoint-presentasjon</vt:lpstr>
      <vt:lpstr>Læreplassgarantist</vt:lpstr>
      <vt:lpstr>Læreplassgarantist.no   </vt:lpstr>
      <vt:lpstr>Noen kriterier</vt:lpstr>
      <vt:lpstr>Læreplassregnskapet (LPR)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Robin Hansen</dc:creator>
  <cp:lastModifiedBy>Robin Hansen</cp:lastModifiedBy>
  <cp:revision>7</cp:revision>
  <dcterms:created xsi:type="dcterms:W3CDTF">2022-03-21T07:32:40Z</dcterms:created>
  <dcterms:modified xsi:type="dcterms:W3CDTF">2022-12-01T08:34:53Z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0x0101009737E63DF2455A4FBFB55B618ED7C569</vt:lpwstr>
  </property>
</Properties>
</file>