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1" r:id="rId4"/>
    <p:sldId id="263" r:id="rId5"/>
    <p:sldId id="265" r:id="rId6"/>
    <p:sldId id="266" r:id="rId7"/>
    <p:sldId id="269" r:id="rId8"/>
    <p:sldId id="268" r:id="rId9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A3"/>
    <a:srgbClr val="008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986E4-89BE-4952-B255-FAE4E6143A06}" v="8" dt="2022-08-30T13:10:11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929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 Kjensli" userId="b29e1c34-217f-4db1-b543-a4a85dc694cd" providerId="ADAL" clId="{739986E4-89BE-4952-B255-FAE4E6143A06}"/>
    <pc:docChg chg="undo custSel addSld modSld">
      <pc:chgData name="Britt Kjensli" userId="b29e1c34-217f-4db1-b543-a4a85dc694cd" providerId="ADAL" clId="{739986E4-89BE-4952-B255-FAE4E6143A06}" dt="2022-08-30T13:10:11.478" v="581" actId="14100"/>
      <pc:docMkLst>
        <pc:docMk/>
      </pc:docMkLst>
      <pc:sldChg chg="modSp mod">
        <pc:chgData name="Britt Kjensli" userId="b29e1c34-217f-4db1-b543-a4a85dc694cd" providerId="ADAL" clId="{739986E4-89BE-4952-B255-FAE4E6143A06}" dt="2022-08-30T08:50:42.718" v="9" actId="20577"/>
        <pc:sldMkLst>
          <pc:docMk/>
          <pc:sldMk cId="0" sldId="256"/>
        </pc:sldMkLst>
        <pc:spChg chg="mod">
          <ac:chgData name="Britt Kjensli" userId="b29e1c34-217f-4db1-b543-a4a85dc694cd" providerId="ADAL" clId="{739986E4-89BE-4952-B255-FAE4E6143A06}" dt="2022-08-30T08:50:42.718" v="9" actId="20577"/>
          <ac:spMkLst>
            <pc:docMk/>
            <pc:sldMk cId="0" sldId="256"/>
            <ac:spMk id="3078" creationId="{00000000-0000-0000-0000-000000000000}"/>
          </ac:spMkLst>
        </pc:spChg>
      </pc:sldChg>
      <pc:sldChg chg="modSp mod">
        <pc:chgData name="Britt Kjensli" userId="b29e1c34-217f-4db1-b543-a4a85dc694cd" providerId="ADAL" clId="{739986E4-89BE-4952-B255-FAE4E6143A06}" dt="2022-08-30T13:02:00.903" v="297" actId="20577"/>
        <pc:sldMkLst>
          <pc:docMk/>
          <pc:sldMk cId="3535245152" sldId="266"/>
        </pc:sldMkLst>
        <pc:spChg chg="mod">
          <ac:chgData name="Britt Kjensli" userId="b29e1c34-217f-4db1-b543-a4a85dc694cd" providerId="ADAL" clId="{739986E4-89BE-4952-B255-FAE4E6143A06}" dt="2022-08-30T13:02:00.903" v="297" actId="20577"/>
          <ac:spMkLst>
            <pc:docMk/>
            <pc:sldMk cId="3535245152" sldId="266"/>
            <ac:spMk id="4099" creationId="{00000000-0000-0000-0000-000000000000}"/>
          </ac:spMkLst>
        </pc:spChg>
      </pc:sldChg>
      <pc:sldChg chg="modSp mod">
        <pc:chgData name="Britt Kjensli" userId="b29e1c34-217f-4db1-b543-a4a85dc694cd" providerId="ADAL" clId="{739986E4-89BE-4952-B255-FAE4E6143A06}" dt="2022-08-30T09:14:37.262" v="89" actId="20577"/>
        <pc:sldMkLst>
          <pc:docMk/>
          <pc:sldMk cId="1727029427" sldId="267"/>
        </pc:sldMkLst>
        <pc:spChg chg="mod">
          <ac:chgData name="Britt Kjensli" userId="b29e1c34-217f-4db1-b543-a4a85dc694cd" providerId="ADAL" clId="{739986E4-89BE-4952-B255-FAE4E6143A06}" dt="2022-08-30T09:14:37.262" v="89" actId="20577"/>
          <ac:spMkLst>
            <pc:docMk/>
            <pc:sldMk cId="1727029427" sldId="267"/>
            <ac:spMk id="4099" creationId="{00000000-0000-0000-0000-000000000000}"/>
          </ac:spMkLst>
        </pc:spChg>
      </pc:sldChg>
      <pc:sldChg chg="addSp delSp modSp add mod">
        <pc:chgData name="Britt Kjensli" userId="b29e1c34-217f-4db1-b543-a4a85dc694cd" providerId="ADAL" clId="{739986E4-89BE-4952-B255-FAE4E6143A06}" dt="2022-08-30T13:10:11.478" v="581" actId="14100"/>
        <pc:sldMkLst>
          <pc:docMk/>
          <pc:sldMk cId="880121809" sldId="269"/>
        </pc:sldMkLst>
        <pc:spChg chg="add del mod">
          <ac:chgData name="Britt Kjensli" userId="b29e1c34-217f-4db1-b543-a4a85dc694cd" providerId="ADAL" clId="{739986E4-89BE-4952-B255-FAE4E6143A06}" dt="2022-08-30T13:10:04.293" v="580" actId="20577"/>
          <ac:spMkLst>
            <pc:docMk/>
            <pc:sldMk cId="880121809" sldId="269"/>
            <ac:spMk id="3" creationId="{2556B72F-A65A-E20D-FC03-EE6041BF3580}"/>
          </ac:spMkLst>
        </pc:spChg>
        <pc:spChg chg="add del mod">
          <ac:chgData name="Britt Kjensli" userId="b29e1c34-217f-4db1-b543-a4a85dc694cd" providerId="ADAL" clId="{739986E4-89BE-4952-B255-FAE4E6143A06}" dt="2022-08-30T13:04:41.908" v="303" actId="478"/>
          <ac:spMkLst>
            <pc:docMk/>
            <pc:sldMk cId="880121809" sldId="269"/>
            <ac:spMk id="4" creationId="{AE280F14-E256-9686-2A74-C925E102404C}"/>
          </ac:spMkLst>
        </pc:spChg>
        <pc:spChg chg="mod">
          <ac:chgData name="Britt Kjensli" userId="b29e1c34-217f-4db1-b543-a4a85dc694cd" providerId="ADAL" clId="{739986E4-89BE-4952-B255-FAE4E6143A06}" dt="2022-08-30T13:10:11.478" v="581" actId="14100"/>
          <ac:spMkLst>
            <pc:docMk/>
            <pc:sldMk cId="880121809" sldId="269"/>
            <ac:spMk id="4098" creationId="{00000000-0000-0000-0000-000000000000}"/>
          </ac:spMkLst>
        </pc:spChg>
        <pc:spChg chg="del mod">
          <ac:chgData name="Britt Kjensli" userId="b29e1c34-217f-4db1-b543-a4a85dc694cd" providerId="ADAL" clId="{739986E4-89BE-4952-B255-FAE4E6143A06}" dt="2022-08-30T13:04:36.049" v="301"/>
          <ac:spMkLst>
            <pc:docMk/>
            <pc:sldMk cId="880121809" sldId="269"/>
            <ac:spMk id="4099" creationId="{00000000-0000-0000-0000-000000000000}"/>
          </ac:spMkLst>
        </pc:spChg>
        <pc:graphicFrameChg chg="add del mod">
          <ac:chgData name="Britt Kjensli" userId="b29e1c34-217f-4db1-b543-a4a85dc694cd" providerId="ADAL" clId="{739986E4-89BE-4952-B255-FAE4E6143A06}" dt="2022-08-30T13:06:48.486" v="521" actId="478"/>
          <ac:graphicFrameMkLst>
            <pc:docMk/>
            <pc:sldMk cId="880121809" sldId="269"/>
            <ac:graphicFrameMk id="2" creationId="{2A1BED11-6DED-E0B4-4ECE-E8AA89C16F0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2E0A4657-00C9-4B1F-B9DE-1B24037020E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492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53FAC-8C22-4CD9-B5ED-F1864AAFBFF5}" type="slidenum">
              <a:rPr lang="nb-NO" altLang="nb-NO" smtClean="0"/>
              <a:pPr eaLnBrk="1" hangingPunct="1"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33400" y="980728"/>
            <a:ext cx="10363200" cy="46831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30424" y="1916832"/>
            <a:ext cx="9718104" cy="4114800"/>
          </a:xfrm>
          <a:prstGeom prst="rect">
            <a:avLst/>
          </a:prstGeom>
        </p:spPr>
        <p:txBody>
          <a:bodyPr/>
          <a:lstStyle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563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6800" y="914400"/>
            <a:ext cx="2590800" cy="5029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75692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4D1-8BEB-40D8-897B-FBA7B987869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23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8DB5A-CF74-4732-8ECC-6E266D88456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35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B96B-1457-4AA1-BD2B-3D61C576CF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8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B0C-8891-4F77-98BF-0CC85635C2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51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938D-6DDE-4E5A-B09B-9A157E72493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85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1AC1-00D0-4010-B493-8A45CE59ED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04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E7129-BAB3-4659-B821-B9378C01587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A4D6-0C5D-40B5-9B64-7705BEC4202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18288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2B9C-44A4-4136-8BE2-507E7C1784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62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14401"/>
            <a:ext cx="103632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alt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5"/>
            <a:ext cx="12163814" cy="141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82A3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fk.no/tjenester/planer-og-planlegging/regionale-planer-og-strategier/pagaende-regionalt-planarbeid/regional-plan-for-sosial-barekraft-og-livskraftige-lokalsamfunn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b4x0erzxyZ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k.no/tjenester/planer-og-planlegging/analyse-statistikk-og-kart/nordland-i-tall/" TargetMode="External"/><Relationship Id="rId2" Type="http://schemas.openxmlformats.org/officeDocument/2006/relationships/hyperlink" Target="https://www.nfk.no/tjenester/lokal-samfunnsutvikling/folkehelse-og-lokal-samfunnsutvikling/regionale-konferanser-om-tilflytting-og-rekruttering.54402.aspx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gress, utendørs, fjell, himmel&#10;&#10;Automatisk generert beskrivelse">
            <a:extLst>
              <a:ext uri="{FF2B5EF4-FFF2-40B4-BE49-F238E27FC236}">
                <a16:creationId xmlns:a16="http://schemas.microsoft.com/office/drawing/2014/main" id="{5EB5FF0B-AD30-4F66-B20F-9DACC85F1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-171399"/>
            <a:ext cx="12288688" cy="7029399"/>
          </a:xfrm>
          <a:prstGeom prst="rect">
            <a:avLst/>
          </a:prstGeom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563272" y="6643688"/>
            <a:ext cx="3581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b-NO" altLang="nb-NO" sz="800" dirty="0">
                <a:solidFill>
                  <a:schemeClr val="bg1"/>
                </a:solidFill>
                <a:latin typeface="Verdana" pitchFamily="34" charset="0"/>
              </a:rPr>
              <a:t>Foto: Ernst Furuhatt</a:t>
            </a:r>
          </a:p>
        </p:txBody>
      </p:sp>
      <p:sp>
        <p:nvSpPr>
          <p:cNvPr id="6" name="Rektangel 5"/>
          <p:cNvSpPr/>
          <p:nvPr/>
        </p:nvSpPr>
        <p:spPr>
          <a:xfrm>
            <a:off x="-96688" y="-171399"/>
            <a:ext cx="123853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-96688" y="4922525"/>
            <a:ext cx="5733274" cy="172819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22000" tIns="118800" rIns="162000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2200" b="1" dirty="0">
                <a:solidFill>
                  <a:srgbClr val="0082A3"/>
                </a:solidFill>
                <a:latin typeface="Verdana" pitchFamily="34" charset="0"/>
              </a:rPr>
              <a:t>Regional plan for sosial bærekraft og livskraftige lokalsamfunn og avrunding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nb-NO" altLang="nb-NO" sz="1400" dirty="0">
                <a:latin typeface="Verdana" pitchFamily="34" charset="0"/>
              </a:rPr>
              <a:t>Britt Kjensli, folkehelse og lokal samfunnsutvikling</a:t>
            </a:r>
          </a:p>
          <a:p>
            <a:pPr eaLnBrk="1" hangingPunct="1">
              <a:lnSpc>
                <a:spcPct val="80000"/>
              </a:lnSpc>
              <a:spcBef>
                <a:spcPct val="200000"/>
              </a:spcBef>
              <a:buFontTx/>
              <a:buNone/>
            </a:pPr>
            <a:r>
              <a:rPr lang="nb-NO" altLang="nb-NO" sz="900" dirty="0">
                <a:latin typeface="Verdana" pitchFamily="34" charset="0"/>
              </a:rPr>
              <a:t>30.08.2022</a:t>
            </a:r>
          </a:p>
        </p:txBody>
      </p:sp>
      <p:pic>
        <p:nvPicPr>
          <p:cNvPr id="3076" name="Picture 5" descr="C:\Documents and Settings\RBK27\Skrivebord\LOGO\NFK LOGO\Logo_nfk_CM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2" y="404664"/>
            <a:ext cx="1905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Status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Starta arbeidet i tverrfaglig prosjektgruppe med interne og eksterne aktører i oktober</a:t>
            </a:r>
          </a:p>
          <a:p>
            <a:r>
              <a:rPr lang="nb-NO" altLang="nb-NO" dirty="0"/>
              <a:t>Varsel om oppstart av planarbeidet gjort i FT i april 2022</a:t>
            </a:r>
          </a:p>
          <a:p>
            <a:r>
              <a:rPr lang="nb-NO" altLang="nb-NO" dirty="0"/>
              <a:t>Kick </a:t>
            </a:r>
            <a:r>
              <a:rPr lang="nb-NO" altLang="nb-NO" dirty="0" err="1"/>
              <a:t>off</a:t>
            </a:r>
            <a:r>
              <a:rPr lang="nb-NO" altLang="nb-NO" dirty="0"/>
              <a:t> planarbeidet 21. september i Bodø</a:t>
            </a:r>
          </a:p>
          <a:p>
            <a:r>
              <a:rPr lang="nb-NO" altLang="nb-NO" dirty="0"/>
              <a:t>Etablering av arbeidsgrupper med interne og eksterne aktører, bl.a. kommunene, i september</a:t>
            </a:r>
          </a:p>
          <a:p>
            <a:r>
              <a:rPr lang="nb-NO" altLang="nb-NO" dirty="0"/>
              <a:t>Planprogram på høring og offentlig ettersyn planlagt i november/desember 2022 </a:t>
            </a:r>
          </a:p>
          <a:p>
            <a:r>
              <a:rPr lang="nb-NO" altLang="nb-NO" dirty="0"/>
              <a:t>Ferdig plan planlegges framlagt for fylkestinget høsten 2023</a:t>
            </a:r>
          </a:p>
        </p:txBody>
      </p:sp>
    </p:spTree>
    <p:extLst>
      <p:ext uri="{BB962C8B-B14F-4D97-AF65-F5344CB8AC3E}">
        <p14:creationId xmlns:p14="http://schemas.microsoft.com/office/powerpoint/2010/main" val="172702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nn-N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Planstrategiens langsiktige utviklingsmål</a:t>
            </a:r>
            <a:endParaRPr lang="nb-N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800" dirty="0">
                <a:latin typeface="Liberation Sans"/>
                <a:ea typeface="Calibri" panose="020F0502020204030204" pitchFamily="34" charset="0"/>
                <a:cs typeface="Liberation Sans"/>
              </a:rPr>
              <a:t>Planen tar utgangspunkt i «Et bærekraftig Nordland, regional</a:t>
            </a:r>
          </a:p>
          <a:p>
            <a:pPr marL="0" lvl="0" indent="0">
              <a:buNone/>
            </a:pPr>
            <a:r>
              <a:rPr lang="nb-NO" sz="1800" dirty="0">
                <a:latin typeface="Liberation Sans"/>
                <a:ea typeface="Calibri" panose="020F0502020204030204" pitchFamily="34" charset="0"/>
                <a:cs typeface="Liberation Sans"/>
              </a:rPr>
              <a:t>planstrategi for samarbeid og grønn omstilling 2021-2024»</a:t>
            </a:r>
            <a:endParaRPr lang="nb-NO" sz="1800" dirty="0">
              <a:effectLst/>
              <a:latin typeface="Liberation Sans"/>
              <a:ea typeface="Calibri" panose="020F0502020204030204" pitchFamily="34" charset="0"/>
              <a:cs typeface="Liberation San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solidFill>
                  <a:srgbClr val="FF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Mål 1: Attraktive og inkluderende samfunn med gode kultur-, service- og tjenestetilbud for alle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Mål 5: God kvalitet i </a:t>
            </a:r>
            <a:r>
              <a:rPr lang="nn-NO" sz="1800" dirty="0" err="1">
                <a:solidFill>
                  <a:srgbClr val="00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skoletilbudene</a:t>
            </a:r>
            <a:r>
              <a:rPr lang="nn-NO" sz="1800" dirty="0">
                <a:solidFill>
                  <a:srgbClr val="000000"/>
                </a:solidFill>
                <a:effectLst/>
                <a:latin typeface="Liberation Sans"/>
                <a:ea typeface="Calibri" panose="020F0502020204030204" pitchFamily="34" charset="0"/>
                <a:cs typeface="Liberation Sans"/>
              </a:rPr>
              <a:t> og et arbeidsliv som stimulerer til kompetanseutvikling i hele karrieren </a:t>
            </a:r>
            <a:endParaRPr lang="nb-NO" sz="1800" dirty="0">
              <a:solidFill>
                <a:srgbClr val="000000"/>
              </a:solidFill>
              <a:effectLst/>
              <a:latin typeface="Liberation Sans"/>
              <a:ea typeface="Calibri" panose="020F0502020204030204" pitchFamily="34" charset="0"/>
              <a:cs typeface="Liberation Sans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Mål 6: Kompetansearbeidsplasser og høyere utdannings- og forskningsmiljø som er sterke utviklingsaktører i regionalt samfunns- og næringsliv</a:t>
            </a: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123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nn-N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Planstrategien </a:t>
            </a:r>
            <a:r>
              <a:rPr lang="nn-NO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sier</a:t>
            </a:r>
            <a:r>
              <a:rPr lang="nn-NO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om planen:</a:t>
            </a:r>
            <a:endParaRPr lang="nb-NO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Planen skal “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videreutvikle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politikken 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innenfor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mange ulike tema: distriktspolitikk, by- og regionsenterpolitikk, 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stedsutvikling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tilflytting og rekruttering, kultur, kulturminner, folkehelse og </a:t>
            </a:r>
            <a:r>
              <a:rPr lang="nn-NO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utenforskap</a:t>
            </a: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</a:p>
          <a:p>
            <a:pPr>
              <a:lnSpc>
                <a:spcPct val="115000"/>
              </a:lnSpc>
            </a:pPr>
            <a:r>
              <a:rPr lang="nn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Planen skal erstatte regional plan for folkehelse 2018-2025 og regional plan for by- og regionsenterpolitikk 2017-2025. 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Kulturminneområdet vil også inngå, i stedet for at det utarbeides en egen regional plan for dette. </a:t>
            </a:r>
          </a:p>
          <a:p>
            <a:pPr>
              <a:lnSpc>
                <a:spcPct val="115000"/>
              </a:lnSpc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Planen vil ha berøringspunkter med de to andre regionale planene som utarbeides i perioden, innenfor arealforvaltning og kompetanse, og vil måtte samordnes med disse.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161922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Problemstillinger </a:t>
            </a:r>
            <a:r>
              <a:rPr lang="nb-NO" altLang="nb-NO"/>
              <a:t>i oppstartsaken i FT</a:t>
            </a:r>
            <a:endParaRPr lang="nb-NO" alt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skape attraktive, inkluderende og bærekraftige steder for besøkende, næringsliv og innbyggere? Og hvordan få flere innbyggere i både regionsentra og distrikt?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få til utvikling og omstilling av tjenestetilbud og aktiviteter i distriktene?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Hvordan får vi flere til å delta i arbeids- og samfunnslivet?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Hvis vi skal øke livskvaliteten, tilhørigheten og attraktiviteten i Nordland, hvor er det innovasjonene må komme? 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20847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Innspill til planen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Bruker arenaer vi har allerede – disse tre regionale konferansene, generasjonskonferansen 11. juni og frivillighetskonferansene til høsten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Rekrutteri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ng, språk, utdanning, kvalifisering og frivillighet er viktige områder i planen – tar innspillene fra i dag med oss – som kunnskapsgrunnlag og eventuelt forslag til tiltak</a:t>
            </a:r>
            <a:endParaRPr lang="nb-NO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Bruke egne møter, fysiske og digitale arenaer og plattformer, kick </a:t>
            </a:r>
            <a:r>
              <a:rPr lang="nb-NO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samt hjemmeside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Invitere ulike aktører fra det offentlige, priva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te, akademia, frivilligheten og innbyggere generelt inn i arbeidsgrupper</a:t>
            </a: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Samle inn kunnskap ved hjelp av studenter i sommerjobb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vil legges ut på nettsida vår etter hvert: 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https://www.nfk.no/tjenester/planer-og-planlegging/regionale-planer-og-strategier/pagaende-regionalt-planarbeid/regional-plan-for-sosial-barekraft-og-livskraftige-lokalsamfunn/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430" y="520868"/>
            <a:ext cx="10363200" cy="536408"/>
          </a:xfrm>
        </p:spPr>
        <p:txBody>
          <a:bodyPr/>
          <a:lstStyle/>
          <a:p>
            <a:pPr eaLnBrk="1" hangingPunct="1"/>
            <a:r>
              <a:rPr lang="nb-NO" altLang="nb-NO" dirty="0"/>
              <a:t>Kick </a:t>
            </a:r>
            <a:r>
              <a:rPr lang="nb-NO" altLang="nb-NO" dirty="0" err="1"/>
              <a:t>off</a:t>
            </a:r>
            <a:r>
              <a:rPr lang="nb-NO" altLang="nb-NO" dirty="0"/>
              <a:t> for arbeidet med regional plan for sosial bærekraft og livskraftige lokalsamfunn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556B72F-A65A-E20D-FC03-EE6041BF3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19" y="1057276"/>
            <a:ext cx="11030584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Comfort Hotel, Bodø, onsdag 21. september </a:t>
            </a:r>
            <a:r>
              <a:rPr kumimoji="0" lang="nb-NO" altLang="nb-NO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</a:t>
            </a: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9-15.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Formålet med kick </a:t>
            </a:r>
            <a:r>
              <a:rPr kumimoji="0" lang="nb-NO" altLang="nb-NO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off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vil være:  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Skape en felles kunnskapsplattform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Skape en felles forståelse og forankring av de viktigste utfordringene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Involvere kommunene og andre aktører i planarbeidet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Få innspill til planprosessen og planen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Rammer for programmet vil være som følger: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Velkommen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n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 om planarbeidet – formål og status 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n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Smart spesialisering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SWOT-analyse for Nordland basert på målbildene i Nasjonalt veikart for smarte og bærekraftige byer og lokalsamfunn: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Attraktive byer og lokalsamfunn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Inkluderende byer og lokalsamfunn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Helsefremmende og klimavennlige byer og lokalsamfunn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Interessentanalyse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Presentasjon av eksisterende kunnskap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Behovet for utredninger, mer kunnskap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Prosessen videre – arbeidsgrupper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1400" b="1" dirty="0">
                <a:latin typeface="Arial" panose="020B0604020202020204" pitchFamily="34" charset="0"/>
                <a:ea typeface="Calibri" panose="020F0502020204030204" pitchFamily="34" charset="0"/>
              </a:rPr>
              <a:t>Påmelding</a:t>
            </a:r>
            <a:r>
              <a:rPr kumimoji="0" lang="nb-NO" altLang="nb-NO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innen 7. september.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https://forms.office.com/r/b4x0erzxyZ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På forespørsel kan vi dekke reise og overnatting for inntil to personer fra hver kommune og for én person fra andre organisasjoner/etater.</a:t>
            </a:r>
            <a:endParaRPr kumimoji="0" lang="nb-NO" alt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2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Avrunding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vil legge ut oppsummering av gruppearbeidene, presentasjoner mm på vår hjemmeside: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https://www.nfk.no/tjenester/lokal-samfunnsutvikling/folkehelse-og-lokal-samfunnsutvikling/regionale-konferanser-om-tilflytting-og-rekruttering.54402.aspx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nettsida er også: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Lenke til rapporten og FT-saken om Tilflytting og rekruttering fra utlandet og pilotkommuneprosjektet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Opptak av </a:t>
            </a:r>
            <a:r>
              <a:rPr lang="nb-NO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webinaret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21. april med temaet: Hvordan ta imot nye innbyggere?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Statistikk på tilflytting og rekruttering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statistikk finner dere på sidene til vår nye enhet ASK-gruppa (analyse, statistikk og kart) </a:t>
            </a:r>
            <a:r>
              <a:rPr lang="nb-NO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https://www.nfk.no/tjenester/planer-og-planlegging/analyse-statistikk-og-kart/nordland-i-tall/</a:t>
            </a: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b-NO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5875"/>
      </p:ext>
    </p:extLst>
  </p:cSld>
  <p:clrMapOvr>
    <a:masterClrMapping/>
  </p:clrMapOvr>
</p:sld>
</file>

<file path=ppt/theme/theme1.xml><?xml version="1.0" encoding="utf-8"?>
<a:theme xmlns:a="http://schemas.openxmlformats.org/drawingml/2006/main" name="~-..--kunde-filer-mal_blaa_-_skulpturlandskap (11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2A3"/>
      </a:hlink>
      <a:folHlink>
        <a:srgbClr val="B2B2B2"/>
      </a:folHlink>
    </a:clrScheme>
    <a:fontScheme name="Standard utforming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l blaa powerpoint (1).pptx" id="{8F827CF9-0368-4326-9CFB-886E0BC5EBA6}" vid="{E754C082-F935-4C88-92DD-C7B5BB56434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2396</TotalTime>
  <Words>731</Words>
  <Application>Microsoft Office PowerPoint</Application>
  <PresentationFormat>Widescreen</PresentationFormat>
  <Paragraphs>68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Liberation Sans</vt:lpstr>
      <vt:lpstr>Symbol</vt:lpstr>
      <vt:lpstr>Times New Roman</vt:lpstr>
      <vt:lpstr>Verdana</vt:lpstr>
      <vt:lpstr>~-..--kunde-filer-mal_blaa_-_skulpturlandskap (11)</vt:lpstr>
      <vt:lpstr>PowerPoint-presentasjon</vt:lpstr>
      <vt:lpstr>Status</vt:lpstr>
      <vt:lpstr>Planstrategiens langsiktige utviklingsmål</vt:lpstr>
      <vt:lpstr>Planstrategien sier om planen:</vt:lpstr>
      <vt:lpstr>Problemstillinger i oppstartsaken i FT</vt:lpstr>
      <vt:lpstr>Innspill til planen</vt:lpstr>
      <vt:lpstr>Kick off for arbeidet med regional plan for sosial bærekraft og livskraftige lokalsamfunn</vt:lpstr>
      <vt:lpstr>Avrunding</vt:lpstr>
    </vt:vector>
  </TitlesOfParts>
  <Company>Nordland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Britt Kjensli</dc:creator>
  <cp:lastModifiedBy>Britt Kjensli</cp:lastModifiedBy>
  <cp:revision>6</cp:revision>
  <dcterms:created xsi:type="dcterms:W3CDTF">2022-01-06T06:57:21Z</dcterms:created>
  <dcterms:modified xsi:type="dcterms:W3CDTF">2022-08-30T13:10:13Z</dcterms:modified>
</cp:coreProperties>
</file>