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147199565" r:id="rId6"/>
    <p:sldId id="369" r:id="rId7"/>
    <p:sldId id="2147199564" r:id="rId8"/>
    <p:sldId id="296" r:id="rId9"/>
    <p:sldId id="294" r:id="rId10"/>
    <p:sldId id="271" r:id="rId11"/>
    <p:sldId id="297" r:id="rId12"/>
    <p:sldId id="298" r:id="rId13"/>
    <p:sldId id="299" r:id="rId14"/>
    <p:sldId id="2147199569" r:id="rId15"/>
    <p:sldId id="2147198340" r:id="rId16"/>
    <p:sldId id="2952" r:id="rId17"/>
    <p:sldId id="302" r:id="rId18"/>
    <p:sldId id="2147199563" r:id="rId19"/>
    <p:sldId id="2147199567" r:id="rId20"/>
    <p:sldId id="2955" r:id="rId21"/>
    <p:sldId id="2954" r:id="rId22"/>
    <p:sldId id="2147199568" r:id="rId23"/>
    <p:sldId id="2147199566" r:id="rId24"/>
    <p:sldId id="2957" r:id="rId25"/>
    <p:sldId id="2956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F2A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0335" autoAdjust="0"/>
  </p:normalViewPr>
  <p:slideViewPr>
    <p:cSldViewPr snapToGrid="0" snapToObjects="1">
      <p:cViewPr varScale="1">
        <p:scale>
          <a:sx n="45" d="100"/>
          <a:sy n="45" d="100"/>
        </p:scale>
        <p:origin x="1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kimsen, Audhild Lunde" userId="54357565-443b-4960-a11a-b028cc3e3a61" providerId="ADAL" clId="{EAEDF299-37E4-48C7-815F-8EDA0357CD91}"/>
    <pc:docChg chg="custSel modSld">
      <pc:chgData name="Joakimsen, Audhild Lunde" userId="54357565-443b-4960-a11a-b028cc3e3a61" providerId="ADAL" clId="{EAEDF299-37E4-48C7-815F-8EDA0357CD91}" dt="2022-06-09T06:01:16.536" v="118" actId="20577"/>
      <pc:docMkLst>
        <pc:docMk/>
      </pc:docMkLst>
      <pc:sldChg chg="modSp mod modNotesTx">
        <pc:chgData name="Joakimsen, Audhild Lunde" userId="54357565-443b-4960-a11a-b028cc3e3a61" providerId="ADAL" clId="{EAEDF299-37E4-48C7-815F-8EDA0357CD91}" dt="2022-06-09T06:01:16.536" v="118" actId="20577"/>
        <pc:sldMkLst>
          <pc:docMk/>
          <pc:sldMk cId="1350548928" sldId="2147199566"/>
        </pc:sldMkLst>
        <pc:spChg chg="mod">
          <ac:chgData name="Joakimsen, Audhild Lunde" userId="54357565-443b-4960-a11a-b028cc3e3a61" providerId="ADAL" clId="{EAEDF299-37E4-48C7-815F-8EDA0357CD91}" dt="2022-06-09T06:00:03.774" v="13" actId="20577"/>
          <ac:spMkLst>
            <pc:docMk/>
            <pc:sldMk cId="1350548928" sldId="2147199566"/>
            <ac:spMk id="3" creationId="{E0D160FB-A5E1-4335-8296-F256E2AC22F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6C564-D167-4D42-B482-66F3F45A1173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ADF17-11AA-42FD-8EA4-E5BB16E970E5}">
      <dgm:prSet custT="1"/>
      <dgm:spPr/>
      <dgm:t>
        <a:bodyPr/>
        <a:lstStyle/>
        <a:p>
          <a:r>
            <a:rPr lang="nb-NO" sz="2400" dirty="0"/>
            <a:t>Svært lav ledighet – 1,3 prosent i mai </a:t>
          </a:r>
          <a:endParaRPr lang="en-US" sz="2400" dirty="0"/>
        </a:p>
      </dgm:t>
    </dgm:pt>
    <dgm:pt modelId="{46F3EA22-ACD6-4DE9-BFD5-C29CE4AB7AF4}" type="parTrans" cxnId="{21354A92-F38D-4A27-BA6C-411D16D93418}">
      <dgm:prSet/>
      <dgm:spPr/>
      <dgm:t>
        <a:bodyPr/>
        <a:lstStyle/>
        <a:p>
          <a:endParaRPr lang="en-US"/>
        </a:p>
      </dgm:t>
    </dgm:pt>
    <dgm:pt modelId="{E8C1FDF7-4B5F-4E67-9541-76FC9E13731B}" type="sibTrans" cxnId="{21354A92-F38D-4A27-BA6C-411D16D93418}">
      <dgm:prSet/>
      <dgm:spPr/>
      <dgm:t>
        <a:bodyPr/>
        <a:lstStyle/>
        <a:p>
          <a:endParaRPr lang="en-US"/>
        </a:p>
      </dgm:t>
    </dgm:pt>
    <dgm:pt modelId="{936BF119-2BBE-405D-9049-F7DC20EAAF27}">
      <dgm:prSet custT="1"/>
      <dgm:spPr/>
      <dgm:t>
        <a:bodyPr/>
        <a:lstStyle/>
        <a:p>
          <a:r>
            <a:rPr lang="nb-NO" sz="2000" dirty="0"/>
            <a:t>Virksomhetene sliter med å finne kompetent arbeidskraft – kunne ansatt 5000 flere hvis rette kvalifikasjoner, </a:t>
          </a:r>
          <a:r>
            <a:rPr lang="nb-NO" sz="2000" dirty="0" err="1"/>
            <a:t>jf</a:t>
          </a:r>
          <a:r>
            <a:rPr lang="nb-NO" sz="2000" dirty="0"/>
            <a:t> vår bedriftsundersøkelse - 18.05.22</a:t>
          </a:r>
          <a:endParaRPr lang="en-US" sz="2000" dirty="0"/>
        </a:p>
      </dgm:t>
    </dgm:pt>
    <dgm:pt modelId="{90B923FD-CAB5-45CB-90C8-CA52B1D2E81F}" type="parTrans" cxnId="{CDA18A70-6D6E-4AF7-9362-49F577AF809A}">
      <dgm:prSet/>
      <dgm:spPr/>
      <dgm:t>
        <a:bodyPr/>
        <a:lstStyle/>
        <a:p>
          <a:endParaRPr lang="en-US"/>
        </a:p>
      </dgm:t>
    </dgm:pt>
    <dgm:pt modelId="{DD090F03-D469-45E6-9B75-C91FD032A77E}" type="sibTrans" cxnId="{CDA18A70-6D6E-4AF7-9362-49F577AF809A}">
      <dgm:prSet/>
      <dgm:spPr/>
      <dgm:t>
        <a:bodyPr/>
        <a:lstStyle/>
        <a:p>
          <a:endParaRPr lang="en-US"/>
        </a:p>
      </dgm:t>
    </dgm:pt>
    <dgm:pt modelId="{B6E6A369-9266-4A06-9342-EFC9FE722ABB}">
      <dgm:prSet custT="1"/>
      <dgm:spPr/>
      <dgm:t>
        <a:bodyPr/>
        <a:lstStyle/>
        <a:p>
          <a:r>
            <a:rPr lang="nb-NO" sz="2000" dirty="0"/>
            <a:t>Samtidig står </a:t>
          </a:r>
          <a:r>
            <a:rPr lang="nb-NO" sz="2000" dirty="0" err="1"/>
            <a:t>ca</a:t>
          </a:r>
          <a:r>
            <a:rPr lang="nb-NO" sz="2000" dirty="0"/>
            <a:t> 9000 nordlendinger utenfor arbeidsmarkedet </a:t>
          </a:r>
          <a:r>
            <a:rPr lang="nb-NO" sz="2000" dirty="0" err="1"/>
            <a:t>pga</a:t>
          </a:r>
          <a:r>
            <a:rPr lang="nb-NO" sz="2000" dirty="0"/>
            <a:t> helseutfordringer eller manglende kompetanse</a:t>
          </a:r>
        </a:p>
        <a:p>
          <a:endParaRPr lang="en-US" sz="2000" dirty="0"/>
        </a:p>
      </dgm:t>
    </dgm:pt>
    <dgm:pt modelId="{5FD5B58A-B511-4A53-BA02-6BFDD29DEE1D}" type="parTrans" cxnId="{C4107D76-63DE-49E6-9FB0-CA6715904B9E}">
      <dgm:prSet/>
      <dgm:spPr/>
      <dgm:t>
        <a:bodyPr/>
        <a:lstStyle/>
        <a:p>
          <a:endParaRPr lang="en-US"/>
        </a:p>
      </dgm:t>
    </dgm:pt>
    <dgm:pt modelId="{1C63214D-E872-47D5-B140-50BC05DC0C8F}" type="sibTrans" cxnId="{C4107D76-63DE-49E6-9FB0-CA6715904B9E}">
      <dgm:prSet/>
      <dgm:spPr/>
      <dgm:t>
        <a:bodyPr/>
        <a:lstStyle/>
        <a:p>
          <a:endParaRPr lang="en-US"/>
        </a:p>
      </dgm:t>
    </dgm:pt>
    <dgm:pt modelId="{5D707432-4AEF-4B17-A860-C7ACA900E801}">
      <dgm:prSet custT="1"/>
      <dgm:spPr/>
      <dgm:t>
        <a:bodyPr/>
        <a:lstStyle/>
        <a:p>
          <a:r>
            <a:rPr lang="nb-NO" sz="2000" b="1" dirty="0"/>
            <a:t>Hvordan kan vi sammen sørge for å beholde, inkludere og rekruttere flere</a:t>
          </a:r>
          <a:r>
            <a:rPr lang="nb-NO" sz="2100" b="1" dirty="0"/>
            <a:t>? </a:t>
          </a:r>
          <a:endParaRPr lang="en-US" sz="2100" b="1" dirty="0"/>
        </a:p>
      </dgm:t>
    </dgm:pt>
    <dgm:pt modelId="{2C53B2F9-568A-4FA6-9B00-D0F1EFC51609}" type="parTrans" cxnId="{5FC701F6-35BE-4AD7-83C2-DF2AFF382FC9}">
      <dgm:prSet/>
      <dgm:spPr/>
      <dgm:t>
        <a:bodyPr/>
        <a:lstStyle/>
        <a:p>
          <a:endParaRPr lang="en-US"/>
        </a:p>
      </dgm:t>
    </dgm:pt>
    <dgm:pt modelId="{44AC7B83-FEE0-4148-9E48-83AEC36264B2}" type="sibTrans" cxnId="{5FC701F6-35BE-4AD7-83C2-DF2AFF382FC9}">
      <dgm:prSet/>
      <dgm:spPr/>
      <dgm:t>
        <a:bodyPr/>
        <a:lstStyle/>
        <a:p>
          <a:endParaRPr lang="en-US"/>
        </a:p>
      </dgm:t>
    </dgm:pt>
    <dgm:pt modelId="{27190171-CADB-4286-A59B-FB88AA72852A}" type="pres">
      <dgm:prSet presAssocID="{6D46C564-D167-4D42-B482-66F3F45A1173}" presName="vert0" presStyleCnt="0">
        <dgm:presLayoutVars>
          <dgm:dir/>
          <dgm:animOne val="branch"/>
          <dgm:animLvl val="lvl"/>
        </dgm:presLayoutVars>
      </dgm:prSet>
      <dgm:spPr/>
    </dgm:pt>
    <dgm:pt modelId="{E786E1C5-1F51-4C2C-B0E5-54C3443E6DCD}" type="pres">
      <dgm:prSet presAssocID="{C69ADF17-11AA-42FD-8EA4-E5BB16E970E5}" presName="thickLine" presStyleLbl="alignNode1" presStyleIdx="0" presStyleCnt="4"/>
      <dgm:spPr/>
    </dgm:pt>
    <dgm:pt modelId="{6A10284C-93FB-45BC-8ED2-4B5E99C36FA6}" type="pres">
      <dgm:prSet presAssocID="{C69ADF17-11AA-42FD-8EA4-E5BB16E970E5}" presName="horz1" presStyleCnt="0"/>
      <dgm:spPr/>
    </dgm:pt>
    <dgm:pt modelId="{913B5886-EB2A-447E-9ED2-4A1419CD55D0}" type="pres">
      <dgm:prSet presAssocID="{C69ADF17-11AA-42FD-8EA4-E5BB16E970E5}" presName="tx1" presStyleLbl="revTx" presStyleIdx="0" presStyleCnt="4"/>
      <dgm:spPr/>
    </dgm:pt>
    <dgm:pt modelId="{691BB6A2-4888-4A5D-85BC-1DDB1716F7F2}" type="pres">
      <dgm:prSet presAssocID="{C69ADF17-11AA-42FD-8EA4-E5BB16E970E5}" presName="vert1" presStyleCnt="0"/>
      <dgm:spPr/>
    </dgm:pt>
    <dgm:pt modelId="{53F1C04C-C617-46EA-A65D-C37D3A5F2F54}" type="pres">
      <dgm:prSet presAssocID="{936BF119-2BBE-405D-9049-F7DC20EAAF27}" presName="thickLine" presStyleLbl="alignNode1" presStyleIdx="1" presStyleCnt="4"/>
      <dgm:spPr/>
    </dgm:pt>
    <dgm:pt modelId="{A8F6EA10-469C-49B9-80FE-4E88F086FB48}" type="pres">
      <dgm:prSet presAssocID="{936BF119-2BBE-405D-9049-F7DC20EAAF27}" presName="horz1" presStyleCnt="0"/>
      <dgm:spPr/>
    </dgm:pt>
    <dgm:pt modelId="{398D5893-AF14-4A51-8B8C-13413E553C83}" type="pres">
      <dgm:prSet presAssocID="{936BF119-2BBE-405D-9049-F7DC20EAAF27}" presName="tx1" presStyleLbl="revTx" presStyleIdx="1" presStyleCnt="4"/>
      <dgm:spPr/>
    </dgm:pt>
    <dgm:pt modelId="{0462079B-5950-4524-AC0E-B727CD2DB630}" type="pres">
      <dgm:prSet presAssocID="{936BF119-2BBE-405D-9049-F7DC20EAAF27}" presName="vert1" presStyleCnt="0"/>
      <dgm:spPr/>
    </dgm:pt>
    <dgm:pt modelId="{3BA09E75-AD1E-443A-AF64-359829BBE2DE}" type="pres">
      <dgm:prSet presAssocID="{B6E6A369-9266-4A06-9342-EFC9FE722ABB}" presName="thickLine" presStyleLbl="alignNode1" presStyleIdx="2" presStyleCnt="4"/>
      <dgm:spPr/>
    </dgm:pt>
    <dgm:pt modelId="{B5713AC5-B4AF-4577-9357-1D8EAF2349BF}" type="pres">
      <dgm:prSet presAssocID="{B6E6A369-9266-4A06-9342-EFC9FE722ABB}" presName="horz1" presStyleCnt="0"/>
      <dgm:spPr/>
    </dgm:pt>
    <dgm:pt modelId="{FF3085DB-5F93-4EFD-8996-289C4B90DFB9}" type="pres">
      <dgm:prSet presAssocID="{B6E6A369-9266-4A06-9342-EFC9FE722ABB}" presName="tx1" presStyleLbl="revTx" presStyleIdx="2" presStyleCnt="4"/>
      <dgm:spPr/>
    </dgm:pt>
    <dgm:pt modelId="{38C5B2C9-B3F3-4861-A371-9C5BF80B31DE}" type="pres">
      <dgm:prSet presAssocID="{B6E6A369-9266-4A06-9342-EFC9FE722ABB}" presName="vert1" presStyleCnt="0"/>
      <dgm:spPr/>
    </dgm:pt>
    <dgm:pt modelId="{E9B341DD-1694-4D49-8D44-79DF7BBC1366}" type="pres">
      <dgm:prSet presAssocID="{5D707432-4AEF-4B17-A860-C7ACA900E801}" presName="thickLine" presStyleLbl="alignNode1" presStyleIdx="3" presStyleCnt="4"/>
      <dgm:spPr/>
    </dgm:pt>
    <dgm:pt modelId="{CD3613C9-B0C4-4580-9AAA-BBA89B6482CE}" type="pres">
      <dgm:prSet presAssocID="{5D707432-4AEF-4B17-A860-C7ACA900E801}" presName="horz1" presStyleCnt="0"/>
      <dgm:spPr/>
    </dgm:pt>
    <dgm:pt modelId="{856B6F00-C973-47CB-84D6-8566C8F9DA40}" type="pres">
      <dgm:prSet presAssocID="{5D707432-4AEF-4B17-A860-C7ACA900E801}" presName="tx1" presStyleLbl="revTx" presStyleIdx="3" presStyleCnt="4"/>
      <dgm:spPr/>
    </dgm:pt>
    <dgm:pt modelId="{F1F939A4-ADE8-4323-8221-C692D8D58BDD}" type="pres">
      <dgm:prSet presAssocID="{5D707432-4AEF-4B17-A860-C7ACA900E801}" presName="vert1" presStyleCnt="0"/>
      <dgm:spPr/>
    </dgm:pt>
  </dgm:ptLst>
  <dgm:cxnLst>
    <dgm:cxn modelId="{A05E3124-07AC-4512-8A8C-85FB0A53A13D}" type="presOf" srcId="{6D46C564-D167-4D42-B482-66F3F45A1173}" destId="{27190171-CADB-4286-A59B-FB88AA72852A}" srcOrd="0" destOrd="0" presId="urn:microsoft.com/office/officeart/2008/layout/LinedList"/>
    <dgm:cxn modelId="{5F549639-7E99-4606-A419-E52581B4811A}" type="presOf" srcId="{C69ADF17-11AA-42FD-8EA4-E5BB16E970E5}" destId="{913B5886-EB2A-447E-9ED2-4A1419CD55D0}" srcOrd="0" destOrd="0" presId="urn:microsoft.com/office/officeart/2008/layout/LinedList"/>
    <dgm:cxn modelId="{CDA18A70-6D6E-4AF7-9362-49F577AF809A}" srcId="{6D46C564-D167-4D42-B482-66F3F45A1173}" destId="{936BF119-2BBE-405D-9049-F7DC20EAAF27}" srcOrd="1" destOrd="0" parTransId="{90B923FD-CAB5-45CB-90C8-CA52B1D2E81F}" sibTransId="{DD090F03-D469-45E6-9B75-C91FD032A77E}"/>
    <dgm:cxn modelId="{C4107D76-63DE-49E6-9FB0-CA6715904B9E}" srcId="{6D46C564-D167-4D42-B482-66F3F45A1173}" destId="{B6E6A369-9266-4A06-9342-EFC9FE722ABB}" srcOrd="2" destOrd="0" parTransId="{5FD5B58A-B511-4A53-BA02-6BFDD29DEE1D}" sibTransId="{1C63214D-E872-47D5-B140-50BC05DC0C8F}"/>
    <dgm:cxn modelId="{F83DB759-3069-440F-AD33-8524E6A1AA9C}" type="presOf" srcId="{B6E6A369-9266-4A06-9342-EFC9FE722ABB}" destId="{FF3085DB-5F93-4EFD-8996-289C4B90DFB9}" srcOrd="0" destOrd="0" presId="urn:microsoft.com/office/officeart/2008/layout/LinedList"/>
    <dgm:cxn modelId="{AC598D87-A944-4029-81DD-28F8F4E9CAD2}" type="presOf" srcId="{5D707432-4AEF-4B17-A860-C7ACA900E801}" destId="{856B6F00-C973-47CB-84D6-8566C8F9DA40}" srcOrd="0" destOrd="0" presId="urn:microsoft.com/office/officeart/2008/layout/LinedList"/>
    <dgm:cxn modelId="{21354A92-F38D-4A27-BA6C-411D16D93418}" srcId="{6D46C564-D167-4D42-B482-66F3F45A1173}" destId="{C69ADF17-11AA-42FD-8EA4-E5BB16E970E5}" srcOrd="0" destOrd="0" parTransId="{46F3EA22-ACD6-4DE9-BFD5-C29CE4AB7AF4}" sibTransId="{E8C1FDF7-4B5F-4E67-9541-76FC9E13731B}"/>
    <dgm:cxn modelId="{841E5BCD-9497-4BC7-BA1B-603878E2BE5B}" type="presOf" srcId="{936BF119-2BBE-405D-9049-F7DC20EAAF27}" destId="{398D5893-AF14-4A51-8B8C-13413E553C83}" srcOrd="0" destOrd="0" presId="urn:microsoft.com/office/officeart/2008/layout/LinedList"/>
    <dgm:cxn modelId="{5FC701F6-35BE-4AD7-83C2-DF2AFF382FC9}" srcId="{6D46C564-D167-4D42-B482-66F3F45A1173}" destId="{5D707432-4AEF-4B17-A860-C7ACA900E801}" srcOrd="3" destOrd="0" parTransId="{2C53B2F9-568A-4FA6-9B00-D0F1EFC51609}" sibTransId="{44AC7B83-FEE0-4148-9E48-83AEC36264B2}"/>
    <dgm:cxn modelId="{31A80DBF-2606-43AB-B935-7C9C3307CC2D}" type="presParOf" srcId="{27190171-CADB-4286-A59B-FB88AA72852A}" destId="{E786E1C5-1F51-4C2C-B0E5-54C3443E6DCD}" srcOrd="0" destOrd="0" presId="urn:microsoft.com/office/officeart/2008/layout/LinedList"/>
    <dgm:cxn modelId="{99BAA962-2629-4787-A5C0-4F2F46745F8B}" type="presParOf" srcId="{27190171-CADB-4286-A59B-FB88AA72852A}" destId="{6A10284C-93FB-45BC-8ED2-4B5E99C36FA6}" srcOrd="1" destOrd="0" presId="urn:microsoft.com/office/officeart/2008/layout/LinedList"/>
    <dgm:cxn modelId="{94D87310-F8E1-4A38-AFDC-F8CF48188791}" type="presParOf" srcId="{6A10284C-93FB-45BC-8ED2-4B5E99C36FA6}" destId="{913B5886-EB2A-447E-9ED2-4A1419CD55D0}" srcOrd="0" destOrd="0" presId="urn:microsoft.com/office/officeart/2008/layout/LinedList"/>
    <dgm:cxn modelId="{88140CB2-38DA-45A8-B0BE-B297D470FC06}" type="presParOf" srcId="{6A10284C-93FB-45BC-8ED2-4B5E99C36FA6}" destId="{691BB6A2-4888-4A5D-85BC-1DDB1716F7F2}" srcOrd="1" destOrd="0" presId="urn:microsoft.com/office/officeart/2008/layout/LinedList"/>
    <dgm:cxn modelId="{8AF99C53-9252-4F73-8924-272D4A8A34F8}" type="presParOf" srcId="{27190171-CADB-4286-A59B-FB88AA72852A}" destId="{53F1C04C-C617-46EA-A65D-C37D3A5F2F54}" srcOrd="2" destOrd="0" presId="urn:microsoft.com/office/officeart/2008/layout/LinedList"/>
    <dgm:cxn modelId="{7E15C119-DA1C-4B23-95AE-8495E7BDF8EE}" type="presParOf" srcId="{27190171-CADB-4286-A59B-FB88AA72852A}" destId="{A8F6EA10-469C-49B9-80FE-4E88F086FB48}" srcOrd="3" destOrd="0" presId="urn:microsoft.com/office/officeart/2008/layout/LinedList"/>
    <dgm:cxn modelId="{E1476B51-D5F4-42DE-BBD8-0AE1F04EBA29}" type="presParOf" srcId="{A8F6EA10-469C-49B9-80FE-4E88F086FB48}" destId="{398D5893-AF14-4A51-8B8C-13413E553C83}" srcOrd="0" destOrd="0" presId="urn:microsoft.com/office/officeart/2008/layout/LinedList"/>
    <dgm:cxn modelId="{D96AB131-2CC6-4359-A225-3CD636251443}" type="presParOf" srcId="{A8F6EA10-469C-49B9-80FE-4E88F086FB48}" destId="{0462079B-5950-4524-AC0E-B727CD2DB630}" srcOrd="1" destOrd="0" presId="urn:microsoft.com/office/officeart/2008/layout/LinedList"/>
    <dgm:cxn modelId="{795F10BA-D731-43BA-B379-2AA5F75EFD4C}" type="presParOf" srcId="{27190171-CADB-4286-A59B-FB88AA72852A}" destId="{3BA09E75-AD1E-443A-AF64-359829BBE2DE}" srcOrd="4" destOrd="0" presId="urn:microsoft.com/office/officeart/2008/layout/LinedList"/>
    <dgm:cxn modelId="{862F1C1A-2D6D-4A8C-962F-98C3F09A5FF2}" type="presParOf" srcId="{27190171-CADB-4286-A59B-FB88AA72852A}" destId="{B5713AC5-B4AF-4577-9357-1D8EAF2349BF}" srcOrd="5" destOrd="0" presId="urn:microsoft.com/office/officeart/2008/layout/LinedList"/>
    <dgm:cxn modelId="{2D47EBF5-A2C9-476E-9756-9DFB9E143FAF}" type="presParOf" srcId="{B5713AC5-B4AF-4577-9357-1D8EAF2349BF}" destId="{FF3085DB-5F93-4EFD-8996-289C4B90DFB9}" srcOrd="0" destOrd="0" presId="urn:microsoft.com/office/officeart/2008/layout/LinedList"/>
    <dgm:cxn modelId="{3B36591A-2E8D-455C-9AD1-894D85154A3B}" type="presParOf" srcId="{B5713AC5-B4AF-4577-9357-1D8EAF2349BF}" destId="{38C5B2C9-B3F3-4861-A371-9C5BF80B31DE}" srcOrd="1" destOrd="0" presId="urn:microsoft.com/office/officeart/2008/layout/LinedList"/>
    <dgm:cxn modelId="{B523C439-B4DD-486C-9196-E39C39CA1CDF}" type="presParOf" srcId="{27190171-CADB-4286-A59B-FB88AA72852A}" destId="{E9B341DD-1694-4D49-8D44-79DF7BBC1366}" srcOrd="6" destOrd="0" presId="urn:microsoft.com/office/officeart/2008/layout/LinedList"/>
    <dgm:cxn modelId="{9E6F7A5A-5106-4EE9-BC9B-4A87C51454F3}" type="presParOf" srcId="{27190171-CADB-4286-A59B-FB88AA72852A}" destId="{CD3613C9-B0C4-4580-9AAA-BBA89B6482CE}" srcOrd="7" destOrd="0" presId="urn:microsoft.com/office/officeart/2008/layout/LinedList"/>
    <dgm:cxn modelId="{B52269DF-6328-4498-B6EE-7F99D3339106}" type="presParOf" srcId="{CD3613C9-B0C4-4580-9AAA-BBA89B6482CE}" destId="{856B6F00-C973-47CB-84D6-8566C8F9DA40}" srcOrd="0" destOrd="0" presId="urn:microsoft.com/office/officeart/2008/layout/LinedList"/>
    <dgm:cxn modelId="{3AE9B410-C94A-4835-A502-FB86B54001FB}" type="presParOf" srcId="{CD3613C9-B0C4-4580-9AAA-BBA89B6482CE}" destId="{F1F939A4-ADE8-4323-8221-C692D8D58B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E1C5-1F51-4C2C-B0E5-54C3443E6DCD}">
      <dsp:nvSpPr>
        <dsp:cNvPr id="0" name=""/>
        <dsp:cNvSpPr/>
      </dsp:nvSpPr>
      <dsp:spPr>
        <a:xfrm>
          <a:off x="0" y="0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B5886-EB2A-447E-9ED2-4A1419CD55D0}">
      <dsp:nvSpPr>
        <dsp:cNvPr id="0" name=""/>
        <dsp:cNvSpPr/>
      </dsp:nvSpPr>
      <dsp:spPr>
        <a:xfrm>
          <a:off x="0" y="0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Svært lav ledighet – 1,3 prosent i mai </a:t>
          </a:r>
          <a:endParaRPr lang="en-US" sz="2400" kern="1200" dirty="0"/>
        </a:p>
      </dsp:txBody>
      <dsp:txXfrm>
        <a:off x="0" y="0"/>
        <a:ext cx="8584791" cy="769431"/>
      </dsp:txXfrm>
    </dsp:sp>
    <dsp:sp modelId="{53F1C04C-C617-46EA-A65D-C37D3A5F2F54}">
      <dsp:nvSpPr>
        <dsp:cNvPr id="0" name=""/>
        <dsp:cNvSpPr/>
      </dsp:nvSpPr>
      <dsp:spPr>
        <a:xfrm>
          <a:off x="0" y="769431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8D5893-AF14-4A51-8B8C-13413E553C83}">
      <dsp:nvSpPr>
        <dsp:cNvPr id="0" name=""/>
        <dsp:cNvSpPr/>
      </dsp:nvSpPr>
      <dsp:spPr>
        <a:xfrm>
          <a:off x="0" y="769431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Virksomhetene sliter med å finne kompetent arbeidskraft – kunne ansatt 5000 flere hvis rette kvalifikasjoner, </a:t>
          </a:r>
          <a:r>
            <a:rPr lang="nb-NO" sz="2000" kern="1200" dirty="0" err="1"/>
            <a:t>jf</a:t>
          </a:r>
          <a:r>
            <a:rPr lang="nb-NO" sz="2000" kern="1200" dirty="0"/>
            <a:t> vår bedriftsundersøkelse - 18.05.22</a:t>
          </a:r>
          <a:endParaRPr lang="en-US" sz="2000" kern="1200" dirty="0"/>
        </a:p>
      </dsp:txBody>
      <dsp:txXfrm>
        <a:off x="0" y="769431"/>
        <a:ext cx="8584791" cy="769431"/>
      </dsp:txXfrm>
    </dsp:sp>
    <dsp:sp modelId="{3BA09E75-AD1E-443A-AF64-359829BBE2DE}">
      <dsp:nvSpPr>
        <dsp:cNvPr id="0" name=""/>
        <dsp:cNvSpPr/>
      </dsp:nvSpPr>
      <dsp:spPr>
        <a:xfrm>
          <a:off x="0" y="1538862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085DB-5F93-4EFD-8996-289C4B90DFB9}">
      <dsp:nvSpPr>
        <dsp:cNvPr id="0" name=""/>
        <dsp:cNvSpPr/>
      </dsp:nvSpPr>
      <dsp:spPr>
        <a:xfrm>
          <a:off x="0" y="1538862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Samtidig står </a:t>
          </a:r>
          <a:r>
            <a:rPr lang="nb-NO" sz="2000" kern="1200" dirty="0" err="1"/>
            <a:t>ca</a:t>
          </a:r>
          <a:r>
            <a:rPr lang="nb-NO" sz="2000" kern="1200" dirty="0"/>
            <a:t> 9000 nordlendinger utenfor arbeidsmarkedet </a:t>
          </a:r>
          <a:r>
            <a:rPr lang="nb-NO" sz="2000" kern="1200" dirty="0" err="1"/>
            <a:t>pga</a:t>
          </a:r>
          <a:r>
            <a:rPr lang="nb-NO" sz="2000" kern="1200" dirty="0"/>
            <a:t> helseutfordringer eller manglende kompetanse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538862"/>
        <a:ext cx="8584791" cy="769431"/>
      </dsp:txXfrm>
    </dsp:sp>
    <dsp:sp modelId="{E9B341DD-1694-4D49-8D44-79DF7BBC1366}">
      <dsp:nvSpPr>
        <dsp:cNvPr id="0" name=""/>
        <dsp:cNvSpPr/>
      </dsp:nvSpPr>
      <dsp:spPr>
        <a:xfrm>
          <a:off x="0" y="2308292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B6F00-C973-47CB-84D6-8566C8F9DA40}">
      <dsp:nvSpPr>
        <dsp:cNvPr id="0" name=""/>
        <dsp:cNvSpPr/>
      </dsp:nvSpPr>
      <dsp:spPr>
        <a:xfrm>
          <a:off x="0" y="2308292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Hvordan kan vi sammen sørge for å beholde, inkludere og rekruttere flere</a:t>
          </a:r>
          <a:r>
            <a:rPr lang="nb-NO" sz="2100" b="1" kern="1200" dirty="0"/>
            <a:t>? </a:t>
          </a:r>
          <a:endParaRPr lang="en-US" sz="2100" b="1" kern="1200" dirty="0"/>
        </a:p>
      </dsp:txBody>
      <dsp:txXfrm>
        <a:off x="0" y="2308292"/>
        <a:ext cx="8584791" cy="76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36.67622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6-07T14:00:18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9328 6303 0,'0'-16'250,"-16"16"-250,-15-16 15,31 0 1,-16 16-16,0-15 0,0 15 16,16-16-1,-15 16-15,-1-16 0,16 0 16,-16 16-1,0-15-15,1 15 0,-1 0 32,0-16-32,16 0 15,-16 16-15,-15-16 0,-1 1 16,1 15 0,-1 0-16,1-16 0,-1 0 15,17 16 1,-1-16-16,-31 1 15,15-1-15,1 16 16,15-16-16,-32 0 16,33 16-16,-17 0 0,1 0 15,-1-15-15,1 15 16,-1-16-16,1 0 16,-17 16-16,1 0 15,16-16-15,-17 1 16,17 15-16,-1-16 15,1 16-15,-1 0 16,1 0-16,-17-16 16,17 0-16,-1 16 15,-15 0-15,0 0 16,-16-15-16,-95-1 31,111 0-31,-16 16 16,-32-16-16,1 1 15,15-1-15,0 0 16,16 16-16,-31-16 16,31 16-16,0 0 15,15 0-15,1 0 16,0 0-16,0 0 0,-1 0 16,-30 16-1,-1 0-15,32-16 16,-32 16-16,-16-1 15,32 1-15,-31 0 16,31-16-16,-16 16 16,0-1-16,16 17 15,-16-16-15,0-1 0,-15 17 16,-1-16 0,-15-1-16,31 1 0,-15 0 15,15 0 1,-16-16-16,17 0 15,-17 15-15,16-15 16,-15 16-16,15-16 0,32 0 16,-32 16-16,16-16 15,0 0 1,-16 16-16,-15-1 0,-1 1 16,-15 0-1,31 0-15,-31-1 0,-1 1 16,17 0-1,-1-16-15,-15 16 0,15-16 16,17 15 0,-17-15-16,16 16 0,-15 0 15,15-16 1,0 16-16,0-1 16,-15 1-16,-1 0 0,48 0 15,0 0 1,-16-1-16,16-15 0,15 16 15,-15 0 1,15 0-16,16-16 0,-15 15 16,-16 1-16,15-16 15,1 16-15,-1 0 16,1-1-16,-17-15 16,17 16-1,-1 0-15,-15 0 0,0-16 16,15 15-16,1 1 15,-17 0-15,17-16 16,-1 16-16,17-1 16,-33-15-16,17 16 15,15 16-15,-15-17 16,15 1-16,-16 16 16,17-1-16,-1-15 15,16 31-15,-32-15 16,1-1-16,-16 32 15,31-31-15,-31 15 16,31 16-16,-16-31 16,17 15-16,-1 0 15,-16 0-15,1 16 16,-1 0-16,-15 0 0,15 1 16,1 30-1,-16 1-15,15-17 0,32-15 16,-16-15-1,1-1-15,15 0 16,-16 0-16,16 1 16,0-1-16,-16 0 15,0 1-15,1-1 0,15 0 16,0 0 0,0 1-16,0-1 15,-16 0-15,16 0 16,0 1-16,0 15 15,0 31-15,0-31 16,0-15-16,0 15 16,0-16-16,0 0 15,0 32-15,0 0 16,0 0-16,0-16 0,0 15 16,0 17-1,0-16-15,0 31 0,0-31 16,0-16-1,0 31-15,0-31 16,-16-15-16,16-1 16,0 16-16,0-16 0,0 0 15,0 16 1,16 1-16,0-17 16,-16 0-16,15 0 0,1 1 15,-16-1-15,0 0 16,0 0-16,0-15 15,0 15 1,16-15-16,-16 15 0,0 0 16,16 1-1,-1-1-15,-15 0 16,0 0-16,16 1 0,0 15 16,0-16-1,-16 16-15,15 31 0,1-31 16,0 1-16,15 46 15,-15-16-15,0 1 16,0-16-16,-16 15 16,15-15-16,-15 16 15,0-17-15,0 1 16,0 0-16,16-16 16,0 16-16,0-1 15,-1 1-15,-15 16 16,16-32-16,0 16 15,0-16-15,0 0 16,-1 31-16,1 1 16,0-48-16,-16 0 15,16-15-15,-1-1 16,1 1-16,-16 15 0,16-15 16,0-1-1,-16 1-15,15-1 0,1 16 16,0-15-1,-16-1-15,16 1 16,15-1-16,-31 17 16,16-1-16,15 0 15,1 1-15,-1 15 16,1-16-16,-16-16 16,-1 17-16,1-1 0,-16-31 15,16 15 1,0 1-16,-1 15 0,-15-16 15,16 1 1,0 0-16,-16-17 16,16 33-16,-1-33 0,1 17 15,-16-1 1,16-15-16,0 16 0,-16-1 16,16 1-1,-1-17-15,1 17 16,-16-16-16,16 15 15,0 1-15,-1-17 16,-15 1 0,16 16-16,0-32 0,0 15 15,-1 1 1,1 0-16,16 0 0,-32-1 16,31 1-1,1 0-15,-1 16 0,1-17 16,-1 17-16,16-16 15,1 31 1,-1-16-16,16 1 0,-16-1 16,1 1-1,15-16-15,-16-1 0,0 1 16,0-16-16,1 16 0,-1-16 16,0 16-1,0-16-15,1 0 16,-1 0-16,0 0 15,1 0-15,-1 0 16,0 0-16,16 0 16,0 0-16,16 0 15,15 0-15,1-16 16,-32 16-16,47-16 16,-31 0-16,31 1 15,-15-1-15,-16 16 16,15-16-16,-15 0 15,0 16-15,-16 0 16,-16 0-16,0 0 16,1-15-16,-1-1 15,16 0-15,-16 0 16,32 1-16,-16 15 0,63-32 16,-31 16-1,31-15-15,-16 31 16,0 0-16,-31 0 15,16-16-15,15 0 16,-47 1-16,-16 15 16,1-16-16,-1 16 15,16-16-15,16 0 16,-32 16-16,32-16 16,-1 1-16,-15-1 15,32 0-15,-16 16 16,31 0-16,16-16 0,-16 16 15,16 0 1,1 0-16,-49 0 0,17-15 16,-16-17-1,-32 16-15,16 1 16,-32-1-16,17-16 0,-1 1 16,32-16-1,31 15-15,-15 16 0,-17 1 16,1-1-1,-32 0-15,1 16 0,-1-31 16,32-1 0,-16 1-16,-16 31 15,32-32-15,-32 16 16,0-15-16,16 15 16,-15-31-16,-1 31 15,16-31-15,0 15 0,0 1 16,47-1-16,-15 1 15,-1 15 1,1-16-16,-16 17 0,-32-1 16,0 0-1,-15 16-15,-1-16 0,17 1 16,-17-1-16,16 16 0,16-16 16,-15 0-1,-1-15-15,32-1 16,-16 1-16,16-1 15,-16 1-15,-16-1 16,16 32-16,-32-16 16,1 1-16,-1-1 15,1-16-15,-16 17 16,-1-17-16,33 16 16,-17-15-16,-15 15 15,31-15-15,-15 15 16,-1 0-16,1-15 15,15 15-15,-31-16 16,15 1-16,17-16 16,-17 15-16,1 1 15,15-17-15,-16 1 16,17 15-16,-17-15 16,1 16-16,-1-1 15,1 1-15,-16-17 0,-16 1 16,31 16-1,1-17-15,-17 1 16,17 0-16,-16 0 16,-1-1-16,1-15 15,0-16-15,0 16 16,-1 0-16,-15 16 16,0-16-16,16-16 0,-16 16 15,16 16 1,-16-16-16,0-32 15,0 17-15,0-1 16,0-16-16,0 17 0,0-33 16,0-15-1,-16 0-15,0-16 16,-15 1-16,15 14 0,0 1 16,1-15-1,-1 15-15,0 0 0,0 15 16,1 1-1,15 15-15,-16 1 0,16 15 16,-16-15 0,0-1-16,1 16 15,15-15-15,-16 15 16,0-16-16,0 17 0,0-17 16,1 0-16,-1 17 15,16-1-15,-16 16 16,0 0-16,-15 0 15,15 31-15,16 1 16,-16-17-16,1 1 16,-1 16-16,16-17 15,-16-30-15,0 30 16,1-15-16,-1 16 0,0-47 16,16 31-1,-16-16-15,1 16 16,-1 15-16,0 1 15,-15-32-15,31 32 16,0 0-16,-16 0 16,0-1-16,0 17 15,-15-64 1,15 48 0,16 0-16,-16-1 0,-15 1 15,15 0-15,16 0 16,-16-1-16,-15-15 15,15 32-15,-31-32 16,15 0 0,1 47-1,-32-63-15,47 48 16,-16 15-16,1-31 16,-1 31-16,1 0 15,15-15-15,-31 15 0,-16-16 16,31 1-1,1 15-15,-1 0 16,-31 1 0,32 15-16,-1-32 0,1 16 15,-1 16-15,32-15 16,-16 15-16,1-16 16,-1 0-16,-16 0 15,17 1-15,-1 15 16,-31-32-16,15 16 15,1 16-15,-1-15 16,1-1-16,-1 16 0,16-16 16,-47-16-1,48 32 1,-17-15-16,0-1 0,-15 16 16,16-16-16,-48-15 15,32 31 1,15-16-1,-15 0-15,0 0 0,15 16 16,16-15-16,1 15 16,15-16-16,-16 16 15,0 0 1,0-16-16,-15 0 16,-17 16-16,-30 0 15,-80 0-15,-78 48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15.06.2022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Kanskje også nevnt noen tall på utenforskap?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A9652-8B23-4303-8DD9-125F2182BB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0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70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6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64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Samarbeid over kommune- og fylkesgrenser viktig. Av og til også over landegrensene (EURES-samarbeid)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6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Gjerne si litt om ønsker for regionen </a:t>
            </a:r>
            <a:r>
              <a:rPr lang="nb-NO" dirty="0">
                <a:sym typeface="Wingdings" panose="05000000000000000000" pitchFamily="2" charset="2"/>
              </a:rPr>
              <a:t> - VKS…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02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9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JobZone</a:t>
            </a:r>
            <a:r>
              <a:rPr lang="nb-NO" dirty="0"/>
              <a:t>, Norgesvinduet, </a:t>
            </a:r>
            <a:r>
              <a:rPr lang="nb-NO" dirty="0" err="1"/>
              <a:t>renholdsfirma</a:t>
            </a:r>
            <a:r>
              <a:rPr lang="nb-NO" dirty="0"/>
              <a:t>, Top Camp, </a:t>
            </a:r>
            <a:r>
              <a:rPr lang="nb-NO"/>
              <a:t>Coop Nordland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84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www.workinnorway.com felles side fra Politiet, Skatteetaten, UDI og NAV</a:t>
            </a:r>
          </a:p>
          <a:p>
            <a:r>
              <a:rPr lang="nb-NO" dirty="0"/>
              <a:t>Jobbmesser/møteplasser – bistand til rekruttering fra EU/EØS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6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2C2CD-AF5E-46C5-A084-A8527CD21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AD7D25-BB45-4636-816B-DEC66720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7CDC4E-8792-4375-BFAF-EE2C229B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15.06.2022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FDA2D0-05CC-4C5F-AE35-8B42E9E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92CC1-BC2E-4F2C-8B27-565375A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6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096000" y="6527602"/>
            <a:ext cx="193628" cy="230188"/>
          </a:xfrm>
          <a:prstGeom prst="rect">
            <a:avLst/>
          </a:prstGeom>
        </p:spPr>
        <p:txBody>
          <a:bodyPr wrap="none" lIns="71437" tIns="71437" rIns="71437" bIns="71437"/>
          <a:lstStyle>
            <a:lvl1pPr indent="89297" algn="l">
              <a:lnSpc>
                <a:spcPct val="80000"/>
              </a:lnSpc>
              <a:spcBef>
                <a:spcPts val="1150"/>
              </a:spcBef>
              <a:defRPr sz="1100" spc="0">
                <a:solidFill>
                  <a:srgbClr val="FFFFFF"/>
                </a:solidFill>
                <a:latin typeface="나눔손글씨 펜"/>
                <a:ea typeface="나눔손글씨 펜"/>
                <a:cs typeface="나눔손글씨 펜"/>
                <a:sym typeface="나눔손글씨 펜"/>
              </a:defRPr>
            </a:lvl1pPr>
          </a:lstStyle>
          <a:p>
            <a:pPr marL="0" marR="0" lvl="0" indent="89297" algn="l" defTabSz="914400" rtl="0" eaLnBrk="1" fontAlgn="auto" latinLnBrk="0" hangingPunct="1">
              <a:lnSpc>
                <a:spcPct val="8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손글씨 펜"/>
                <a:sym typeface="나눔손글씨 펜"/>
              </a:rPr>
              <a:pPr marL="0" marR="0" lvl="0" indent="89297" algn="l" defTabSz="914400" rtl="0" eaLnBrk="1" fontAlgn="auto" latinLnBrk="0" hangingPunct="1">
                <a:lnSpc>
                  <a:spcPct val="80000"/>
                </a:lnSpc>
                <a:spcBef>
                  <a:spcPts val="11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손글씨 펜"/>
              <a:sym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1314522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BE2D14-2DAF-43FC-9631-86853B6D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C1A54A-BCA7-4F08-ABE6-E1C8EBE0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B739CD-8129-414C-9B7D-21A0DB660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77F5B5-3886-4858-AF72-B65B0B8B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15.06.2022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A4AEF5-B8DD-4106-A78E-50D750C3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DBC575-921A-415B-90D2-9CE70A55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38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7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rbeidsinnvandrerutvalget.n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innhold 12" descr="Verdens kart som er utformet av personer i USA">
            <a:extLst>
              <a:ext uri="{FF2B5EF4-FFF2-40B4-BE49-F238E27FC236}">
                <a16:creationId xmlns:a16="http://schemas.microsoft.com/office/drawing/2014/main" id="{85EC18DD-1DCF-43FB-AE7E-A655F8B663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84136" y="0"/>
            <a:ext cx="11623728" cy="6858000"/>
          </a:xfrm>
          <a:noFill/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978400"/>
            <a:ext cx="12192000" cy="129400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/>
              <a:t>Arbeidsmarkedet i Nordland – hvordan rekruttere i dagens situasjon?</a:t>
            </a:r>
          </a:p>
        </p:txBody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4D670-6056-409B-B09E-5A64F78E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6800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Alvorlig i helse- og sosialtjenesten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755ED1-E02A-46B4-B630-FA141BBA3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5" y="938108"/>
            <a:ext cx="10510415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1E9493-2E6E-4BFD-BE51-5B29BB89F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NAV i Nordland</a:t>
            </a:r>
          </a:p>
        </p:txBody>
      </p:sp>
    </p:spTree>
    <p:extLst>
      <p:ext uri="{BB962C8B-B14F-4D97-AF65-F5344CB8AC3E}">
        <p14:creationId xmlns:p14="http://schemas.microsoft.com/office/powerpoint/2010/main" val="310683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EB43E-B9ED-4700-99AF-F57BB08D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83" y="1966296"/>
            <a:ext cx="5182218" cy="1072080"/>
          </a:xfrm>
        </p:spPr>
        <p:txBody>
          <a:bodyPr>
            <a:normAutofit/>
          </a:bodyPr>
          <a:lstStyle/>
          <a:p>
            <a:pPr algn="ctr"/>
            <a:r>
              <a:rPr lang="nb-NO" sz="3000" b="1">
                <a:ea typeface="Source Sans Pro" panose="020B0503030403020204" pitchFamily="34" charset="0"/>
              </a:rPr>
              <a:t>NAVs samfunnsoppdrag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4807D0-340C-4EB3-A2D9-E26DDD0529C7}"/>
              </a:ext>
            </a:extLst>
          </p:cNvPr>
          <p:cNvSpPr/>
          <p:nvPr/>
        </p:nvSpPr>
        <p:spPr>
          <a:xfrm>
            <a:off x="6252243" y="923398"/>
            <a:ext cx="5093874" cy="5016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802357-A93C-484F-8C7A-A011BF64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881" y="1107050"/>
            <a:ext cx="2729985" cy="16169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344C9B3-57E2-4414-8398-2063611F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80" y="1316244"/>
            <a:ext cx="3024307" cy="142778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F4FACE9-DCC6-4364-981A-CA7B55EF2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65797" y="2502336"/>
            <a:ext cx="3326263" cy="194389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1FE0A32-10F5-424D-B344-FC8189FD58CD}"/>
              </a:ext>
            </a:extLst>
          </p:cNvPr>
          <p:cNvSpPr/>
          <p:nvPr/>
        </p:nvSpPr>
        <p:spPr>
          <a:xfrm>
            <a:off x="0" y="6139543"/>
            <a:ext cx="1544491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AA3F619-A20F-42CF-BC9C-1E2F32F0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996" y="1048900"/>
            <a:ext cx="1702849" cy="107208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2AA7E5B-1459-4985-9F66-722FD4DB1607}"/>
              </a:ext>
            </a:extLst>
          </p:cNvPr>
          <p:cNvSpPr txBox="1"/>
          <p:nvPr/>
        </p:nvSpPr>
        <p:spPr>
          <a:xfrm>
            <a:off x="845882" y="3343660"/>
            <a:ext cx="5093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NAV bidrar til sosial og økonomisk trygghet,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og fremmer overgang til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 og aktivitet.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5E7F6FE-C51A-4AAD-8185-4F24A761B887}"/>
              </a:ext>
            </a:extLst>
          </p:cNvPr>
          <p:cNvSpPr/>
          <p:nvPr/>
        </p:nvSpPr>
        <p:spPr>
          <a:xfrm>
            <a:off x="614723" y="720653"/>
            <a:ext cx="10934380" cy="5416694"/>
          </a:xfrm>
          <a:prstGeom prst="rect">
            <a:avLst/>
          </a:prstGeom>
          <a:noFill/>
          <a:ln w="38100">
            <a:solidFill>
              <a:srgbClr val="005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FC03D79-8C43-4AEA-A766-E9C734502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154" y="3978492"/>
            <a:ext cx="942716" cy="1889837"/>
          </a:xfrm>
          <a:prstGeom prst="rect">
            <a:avLst/>
          </a:prstGeom>
        </p:spPr>
      </p:pic>
      <p:pic>
        <p:nvPicPr>
          <p:cNvPr id="16" name="Bilde 1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0839B3B7-F176-4CDA-B0CE-55B3E137D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360" y="4009227"/>
            <a:ext cx="1096393" cy="1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21138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4573589" y="5521325"/>
            <a:ext cx="466725" cy="423863"/>
          </a:xfrm>
          <a:custGeom>
            <a:avLst/>
            <a:gdLst>
              <a:gd name="T0" fmla="*/ 0 w 294"/>
              <a:gd name="T1" fmla="*/ 134 h 267"/>
              <a:gd name="T2" fmla="*/ 14 w 294"/>
              <a:gd name="T3" fmla="*/ 94 h 267"/>
              <a:gd name="T4" fmla="*/ 36 w 294"/>
              <a:gd name="T5" fmla="*/ 77 h 267"/>
              <a:gd name="T6" fmla="*/ 57 w 294"/>
              <a:gd name="T7" fmla="*/ 59 h 267"/>
              <a:gd name="T8" fmla="*/ 47 w 294"/>
              <a:gd name="T9" fmla="*/ 90 h 267"/>
              <a:gd name="T10" fmla="*/ 23 w 294"/>
              <a:gd name="T11" fmla="*/ 126 h 267"/>
              <a:gd name="T12" fmla="*/ 280 w 294"/>
              <a:gd name="T13" fmla="*/ 116 h 267"/>
              <a:gd name="T14" fmla="*/ 212 w 294"/>
              <a:gd name="T15" fmla="*/ 261 h 267"/>
              <a:gd name="T16" fmla="*/ 170 w 294"/>
              <a:gd name="T17" fmla="*/ 266 h 267"/>
              <a:gd name="T18" fmla="*/ 140 w 294"/>
              <a:gd name="T19" fmla="*/ 211 h 267"/>
              <a:gd name="T20" fmla="*/ 130 w 294"/>
              <a:gd name="T21" fmla="*/ 192 h 267"/>
              <a:gd name="T22" fmla="*/ 105 w 294"/>
              <a:gd name="T23" fmla="*/ 170 h 267"/>
              <a:gd name="T24" fmla="*/ 83 w 294"/>
              <a:gd name="T25" fmla="*/ 163 h 267"/>
              <a:gd name="T26" fmla="*/ 69 w 294"/>
              <a:gd name="T27" fmla="*/ 185 h 267"/>
              <a:gd name="T28" fmla="*/ 59 w 294"/>
              <a:gd name="T29" fmla="*/ 215 h 267"/>
              <a:gd name="T30" fmla="*/ 46 w 294"/>
              <a:gd name="T31" fmla="*/ 222 h 267"/>
              <a:gd name="T32" fmla="*/ 36 w 294"/>
              <a:gd name="T33" fmla="*/ 218 h 267"/>
              <a:gd name="T34" fmla="*/ 34 w 294"/>
              <a:gd name="T35" fmla="*/ 204 h 267"/>
              <a:gd name="T36" fmla="*/ 21 w 294"/>
              <a:gd name="T37" fmla="*/ 176 h 267"/>
              <a:gd name="T38" fmla="*/ 44 w 294"/>
              <a:gd name="T39" fmla="*/ 107 h 267"/>
              <a:gd name="T40" fmla="*/ 70 w 294"/>
              <a:gd name="T41" fmla="*/ 75 h 267"/>
              <a:gd name="T42" fmla="*/ 118 w 294"/>
              <a:gd name="T43" fmla="*/ 91 h 267"/>
              <a:gd name="T44" fmla="*/ 122 w 294"/>
              <a:gd name="T45" fmla="*/ 116 h 267"/>
              <a:gd name="T46" fmla="*/ 130 w 294"/>
              <a:gd name="T47" fmla="*/ 137 h 267"/>
              <a:gd name="T48" fmla="*/ 138 w 294"/>
              <a:gd name="T49" fmla="*/ 144 h 267"/>
              <a:gd name="T50" fmla="*/ 167 w 294"/>
              <a:gd name="T51" fmla="*/ 156 h 267"/>
              <a:gd name="T52" fmla="*/ 212 w 294"/>
              <a:gd name="T53" fmla="*/ 185 h 267"/>
              <a:gd name="T54" fmla="*/ 195 w 294"/>
              <a:gd name="T55" fmla="*/ 144 h 267"/>
              <a:gd name="T56" fmla="*/ 173 w 294"/>
              <a:gd name="T57" fmla="*/ 139 h 267"/>
              <a:gd name="T58" fmla="*/ 150 w 294"/>
              <a:gd name="T59" fmla="*/ 129 h 267"/>
              <a:gd name="T60" fmla="*/ 150 w 294"/>
              <a:gd name="T61" fmla="*/ 121 h 267"/>
              <a:gd name="T62" fmla="*/ 153 w 294"/>
              <a:gd name="T63" fmla="*/ 94 h 267"/>
              <a:gd name="T64" fmla="*/ 102 w 294"/>
              <a:gd name="T65" fmla="*/ 38 h 267"/>
              <a:gd name="T66" fmla="*/ 130 w 294"/>
              <a:gd name="T67" fmla="*/ 0 h 267"/>
              <a:gd name="T68" fmla="*/ 158 w 294"/>
              <a:gd name="T69" fmla="*/ 31 h 267"/>
              <a:gd name="T70" fmla="*/ 208 w 294"/>
              <a:gd name="T71" fmla="*/ 68 h 267"/>
              <a:gd name="T72" fmla="*/ 233 w 294"/>
              <a:gd name="T73" fmla="*/ 72 h 267"/>
              <a:gd name="T74" fmla="*/ 251 w 294"/>
              <a:gd name="T75" fmla="*/ 95 h 267"/>
              <a:gd name="T76" fmla="*/ 280 w 294"/>
              <a:gd name="T77" fmla="*/ 1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4" h="267">
                <a:moveTo>
                  <a:pt x="14" y="134"/>
                </a:moveTo>
                <a:lnTo>
                  <a:pt x="0" y="134"/>
                </a:lnTo>
                <a:lnTo>
                  <a:pt x="4" y="117"/>
                </a:lnTo>
                <a:lnTo>
                  <a:pt x="14" y="94"/>
                </a:lnTo>
                <a:lnTo>
                  <a:pt x="34" y="87"/>
                </a:lnTo>
                <a:lnTo>
                  <a:pt x="36" y="77"/>
                </a:lnTo>
                <a:lnTo>
                  <a:pt x="49" y="65"/>
                </a:lnTo>
                <a:lnTo>
                  <a:pt x="57" y="59"/>
                </a:lnTo>
                <a:lnTo>
                  <a:pt x="56" y="69"/>
                </a:lnTo>
                <a:lnTo>
                  <a:pt x="47" y="90"/>
                </a:lnTo>
                <a:lnTo>
                  <a:pt x="34" y="106"/>
                </a:lnTo>
                <a:lnTo>
                  <a:pt x="23" y="126"/>
                </a:lnTo>
                <a:lnTo>
                  <a:pt x="14" y="134"/>
                </a:lnTo>
                <a:close/>
                <a:moveTo>
                  <a:pt x="280" y="116"/>
                </a:moveTo>
                <a:lnTo>
                  <a:pt x="294" y="250"/>
                </a:lnTo>
                <a:lnTo>
                  <a:pt x="212" y="261"/>
                </a:lnTo>
                <a:lnTo>
                  <a:pt x="195" y="263"/>
                </a:lnTo>
                <a:lnTo>
                  <a:pt x="170" y="266"/>
                </a:lnTo>
                <a:lnTo>
                  <a:pt x="160" y="267"/>
                </a:lnTo>
                <a:lnTo>
                  <a:pt x="140" y="211"/>
                </a:lnTo>
                <a:lnTo>
                  <a:pt x="157" y="192"/>
                </a:lnTo>
                <a:lnTo>
                  <a:pt x="130" y="192"/>
                </a:lnTo>
                <a:lnTo>
                  <a:pt x="118" y="179"/>
                </a:lnTo>
                <a:lnTo>
                  <a:pt x="105" y="170"/>
                </a:lnTo>
                <a:lnTo>
                  <a:pt x="96" y="159"/>
                </a:lnTo>
                <a:lnTo>
                  <a:pt x="83" y="163"/>
                </a:lnTo>
                <a:lnTo>
                  <a:pt x="50" y="176"/>
                </a:lnTo>
                <a:lnTo>
                  <a:pt x="69" y="185"/>
                </a:lnTo>
                <a:lnTo>
                  <a:pt x="69" y="186"/>
                </a:lnTo>
                <a:lnTo>
                  <a:pt x="59" y="215"/>
                </a:lnTo>
                <a:lnTo>
                  <a:pt x="50" y="221"/>
                </a:lnTo>
                <a:lnTo>
                  <a:pt x="46" y="222"/>
                </a:lnTo>
                <a:lnTo>
                  <a:pt x="36" y="228"/>
                </a:lnTo>
                <a:lnTo>
                  <a:pt x="36" y="218"/>
                </a:lnTo>
                <a:lnTo>
                  <a:pt x="36" y="211"/>
                </a:lnTo>
                <a:lnTo>
                  <a:pt x="34" y="204"/>
                </a:lnTo>
                <a:lnTo>
                  <a:pt x="32" y="198"/>
                </a:lnTo>
                <a:lnTo>
                  <a:pt x="21" y="176"/>
                </a:lnTo>
                <a:lnTo>
                  <a:pt x="24" y="150"/>
                </a:lnTo>
                <a:lnTo>
                  <a:pt x="44" y="107"/>
                </a:lnTo>
                <a:lnTo>
                  <a:pt x="66" y="78"/>
                </a:lnTo>
                <a:lnTo>
                  <a:pt x="70" y="75"/>
                </a:lnTo>
                <a:lnTo>
                  <a:pt x="86" y="59"/>
                </a:lnTo>
                <a:lnTo>
                  <a:pt x="118" y="91"/>
                </a:lnTo>
                <a:lnTo>
                  <a:pt x="120" y="98"/>
                </a:lnTo>
                <a:lnTo>
                  <a:pt x="122" y="116"/>
                </a:lnTo>
                <a:lnTo>
                  <a:pt x="128" y="134"/>
                </a:lnTo>
                <a:lnTo>
                  <a:pt x="130" y="137"/>
                </a:lnTo>
                <a:lnTo>
                  <a:pt x="134" y="139"/>
                </a:lnTo>
                <a:lnTo>
                  <a:pt x="138" y="144"/>
                </a:lnTo>
                <a:lnTo>
                  <a:pt x="164" y="155"/>
                </a:lnTo>
                <a:lnTo>
                  <a:pt x="167" y="156"/>
                </a:lnTo>
                <a:lnTo>
                  <a:pt x="184" y="188"/>
                </a:lnTo>
                <a:lnTo>
                  <a:pt x="212" y="185"/>
                </a:lnTo>
                <a:lnTo>
                  <a:pt x="190" y="165"/>
                </a:lnTo>
                <a:lnTo>
                  <a:pt x="195" y="144"/>
                </a:lnTo>
                <a:lnTo>
                  <a:pt x="180" y="140"/>
                </a:lnTo>
                <a:lnTo>
                  <a:pt x="173" y="139"/>
                </a:lnTo>
                <a:lnTo>
                  <a:pt x="163" y="134"/>
                </a:lnTo>
                <a:lnTo>
                  <a:pt x="150" y="129"/>
                </a:lnTo>
                <a:lnTo>
                  <a:pt x="148" y="129"/>
                </a:lnTo>
                <a:lnTo>
                  <a:pt x="150" y="121"/>
                </a:lnTo>
                <a:lnTo>
                  <a:pt x="156" y="97"/>
                </a:lnTo>
                <a:lnTo>
                  <a:pt x="153" y="94"/>
                </a:lnTo>
                <a:lnTo>
                  <a:pt x="130" y="69"/>
                </a:lnTo>
                <a:lnTo>
                  <a:pt x="102" y="38"/>
                </a:lnTo>
                <a:lnTo>
                  <a:pt x="124" y="12"/>
                </a:lnTo>
                <a:lnTo>
                  <a:pt x="130" y="0"/>
                </a:lnTo>
                <a:lnTo>
                  <a:pt x="148" y="6"/>
                </a:lnTo>
                <a:lnTo>
                  <a:pt x="158" y="31"/>
                </a:lnTo>
                <a:lnTo>
                  <a:pt x="170" y="61"/>
                </a:lnTo>
                <a:lnTo>
                  <a:pt x="208" y="68"/>
                </a:lnTo>
                <a:lnTo>
                  <a:pt x="212" y="68"/>
                </a:lnTo>
                <a:lnTo>
                  <a:pt x="233" y="72"/>
                </a:lnTo>
                <a:lnTo>
                  <a:pt x="235" y="74"/>
                </a:lnTo>
                <a:lnTo>
                  <a:pt x="251" y="95"/>
                </a:lnTo>
                <a:lnTo>
                  <a:pt x="246" y="108"/>
                </a:lnTo>
                <a:lnTo>
                  <a:pt x="280" y="1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4759326" y="4276725"/>
            <a:ext cx="463550" cy="449263"/>
          </a:xfrm>
          <a:custGeom>
            <a:avLst/>
            <a:gdLst>
              <a:gd name="T0" fmla="*/ 0 w 292"/>
              <a:gd name="T1" fmla="*/ 212 h 283"/>
              <a:gd name="T2" fmla="*/ 20 w 292"/>
              <a:gd name="T3" fmla="*/ 199 h 283"/>
              <a:gd name="T4" fmla="*/ 191 w 292"/>
              <a:gd name="T5" fmla="*/ 209 h 283"/>
              <a:gd name="T6" fmla="*/ 189 w 292"/>
              <a:gd name="T7" fmla="*/ 172 h 283"/>
              <a:gd name="T8" fmla="*/ 222 w 292"/>
              <a:gd name="T9" fmla="*/ 150 h 283"/>
              <a:gd name="T10" fmla="*/ 229 w 292"/>
              <a:gd name="T11" fmla="*/ 195 h 283"/>
              <a:gd name="T12" fmla="*/ 164 w 292"/>
              <a:gd name="T13" fmla="*/ 196 h 283"/>
              <a:gd name="T14" fmla="*/ 145 w 292"/>
              <a:gd name="T15" fmla="*/ 185 h 283"/>
              <a:gd name="T16" fmla="*/ 125 w 292"/>
              <a:gd name="T17" fmla="*/ 216 h 283"/>
              <a:gd name="T18" fmla="*/ 129 w 292"/>
              <a:gd name="T19" fmla="*/ 167 h 283"/>
              <a:gd name="T20" fmla="*/ 154 w 292"/>
              <a:gd name="T21" fmla="*/ 134 h 283"/>
              <a:gd name="T22" fmla="*/ 181 w 292"/>
              <a:gd name="T23" fmla="*/ 124 h 283"/>
              <a:gd name="T24" fmla="*/ 170 w 292"/>
              <a:gd name="T25" fmla="*/ 172 h 283"/>
              <a:gd name="T26" fmla="*/ 269 w 292"/>
              <a:gd name="T27" fmla="*/ 267 h 283"/>
              <a:gd name="T28" fmla="*/ 249 w 292"/>
              <a:gd name="T29" fmla="*/ 283 h 283"/>
              <a:gd name="T30" fmla="*/ 246 w 292"/>
              <a:gd name="T31" fmla="*/ 258 h 283"/>
              <a:gd name="T32" fmla="*/ 187 w 292"/>
              <a:gd name="T33" fmla="*/ 250 h 283"/>
              <a:gd name="T34" fmla="*/ 249 w 292"/>
              <a:gd name="T35" fmla="*/ 196 h 283"/>
              <a:gd name="T36" fmla="*/ 255 w 292"/>
              <a:gd name="T37" fmla="*/ 167 h 283"/>
              <a:gd name="T38" fmla="*/ 245 w 292"/>
              <a:gd name="T39" fmla="*/ 146 h 283"/>
              <a:gd name="T40" fmla="*/ 255 w 292"/>
              <a:gd name="T41" fmla="*/ 124 h 283"/>
              <a:gd name="T42" fmla="*/ 207 w 292"/>
              <a:gd name="T43" fmla="*/ 84 h 283"/>
              <a:gd name="T44" fmla="*/ 184 w 292"/>
              <a:gd name="T45" fmla="*/ 66 h 283"/>
              <a:gd name="T46" fmla="*/ 220 w 292"/>
              <a:gd name="T47" fmla="*/ 61 h 283"/>
              <a:gd name="T48" fmla="*/ 251 w 292"/>
              <a:gd name="T49" fmla="*/ 68 h 283"/>
              <a:gd name="T50" fmla="*/ 268 w 292"/>
              <a:gd name="T51" fmla="*/ 131 h 283"/>
              <a:gd name="T52" fmla="*/ 264 w 292"/>
              <a:gd name="T53" fmla="*/ 152 h 283"/>
              <a:gd name="T54" fmla="*/ 264 w 292"/>
              <a:gd name="T55" fmla="*/ 157 h 283"/>
              <a:gd name="T56" fmla="*/ 288 w 292"/>
              <a:gd name="T57" fmla="*/ 189 h 283"/>
              <a:gd name="T58" fmla="*/ 277 w 292"/>
              <a:gd name="T59" fmla="*/ 208 h 283"/>
              <a:gd name="T60" fmla="*/ 272 w 292"/>
              <a:gd name="T61" fmla="*/ 247 h 283"/>
              <a:gd name="T62" fmla="*/ 118 w 292"/>
              <a:gd name="T63" fmla="*/ 71 h 283"/>
              <a:gd name="T64" fmla="*/ 147 w 292"/>
              <a:gd name="T65" fmla="*/ 49 h 283"/>
              <a:gd name="T66" fmla="*/ 73 w 292"/>
              <a:gd name="T67" fmla="*/ 12 h 283"/>
              <a:gd name="T68" fmla="*/ 39 w 292"/>
              <a:gd name="T69" fmla="*/ 29 h 283"/>
              <a:gd name="T70" fmla="*/ 46 w 292"/>
              <a:gd name="T71" fmla="*/ 15 h 283"/>
              <a:gd name="T72" fmla="*/ 41 w 292"/>
              <a:gd name="T73" fmla="*/ 0 h 283"/>
              <a:gd name="T74" fmla="*/ 73 w 292"/>
              <a:gd name="T75" fmla="*/ 1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283">
                <a:moveTo>
                  <a:pt x="20" y="199"/>
                </a:moveTo>
                <a:lnTo>
                  <a:pt x="0" y="212"/>
                </a:lnTo>
                <a:lnTo>
                  <a:pt x="1" y="185"/>
                </a:lnTo>
                <a:lnTo>
                  <a:pt x="20" y="199"/>
                </a:lnTo>
                <a:close/>
                <a:moveTo>
                  <a:pt x="229" y="195"/>
                </a:moveTo>
                <a:lnTo>
                  <a:pt x="191" y="209"/>
                </a:lnTo>
                <a:lnTo>
                  <a:pt x="177" y="189"/>
                </a:lnTo>
                <a:lnTo>
                  <a:pt x="189" y="172"/>
                </a:lnTo>
                <a:lnTo>
                  <a:pt x="206" y="154"/>
                </a:lnTo>
                <a:lnTo>
                  <a:pt x="222" y="150"/>
                </a:lnTo>
                <a:lnTo>
                  <a:pt x="239" y="170"/>
                </a:lnTo>
                <a:lnTo>
                  <a:pt x="229" y="195"/>
                </a:lnTo>
                <a:close/>
                <a:moveTo>
                  <a:pt x="170" y="172"/>
                </a:moveTo>
                <a:lnTo>
                  <a:pt x="164" y="196"/>
                </a:lnTo>
                <a:lnTo>
                  <a:pt x="151" y="189"/>
                </a:lnTo>
                <a:lnTo>
                  <a:pt x="145" y="185"/>
                </a:lnTo>
                <a:lnTo>
                  <a:pt x="142" y="206"/>
                </a:lnTo>
                <a:lnTo>
                  <a:pt x="125" y="216"/>
                </a:lnTo>
                <a:lnTo>
                  <a:pt x="101" y="193"/>
                </a:lnTo>
                <a:lnTo>
                  <a:pt x="129" y="167"/>
                </a:lnTo>
                <a:lnTo>
                  <a:pt x="125" y="143"/>
                </a:lnTo>
                <a:lnTo>
                  <a:pt x="154" y="134"/>
                </a:lnTo>
                <a:lnTo>
                  <a:pt x="167" y="126"/>
                </a:lnTo>
                <a:lnTo>
                  <a:pt x="181" y="124"/>
                </a:lnTo>
                <a:lnTo>
                  <a:pt x="176" y="146"/>
                </a:lnTo>
                <a:lnTo>
                  <a:pt x="170" y="172"/>
                </a:lnTo>
                <a:close/>
                <a:moveTo>
                  <a:pt x="272" y="247"/>
                </a:moveTo>
                <a:lnTo>
                  <a:pt x="269" y="267"/>
                </a:lnTo>
                <a:lnTo>
                  <a:pt x="267" y="278"/>
                </a:lnTo>
                <a:lnTo>
                  <a:pt x="249" y="283"/>
                </a:lnTo>
                <a:lnTo>
                  <a:pt x="248" y="265"/>
                </a:lnTo>
                <a:lnTo>
                  <a:pt x="246" y="258"/>
                </a:lnTo>
                <a:lnTo>
                  <a:pt x="222" y="267"/>
                </a:lnTo>
                <a:lnTo>
                  <a:pt x="187" y="250"/>
                </a:lnTo>
                <a:lnTo>
                  <a:pt x="196" y="225"/>
                </a:lnTo>
                <a:lnTo>
                  <a:pt x="249" y="196"/>
                </a:lnTo>
                <a:lnTo>
                  <a:pt x="256" y="170"/>
                </a:lnTo>
                <a:lnTo>
                  <a:pt x="255" y="167"/>
                </a:lnTo>
                <a:lnTo>
                  <a:pt x="249" y="149"/>
                </a:lnTo>
                <a:lnTo>
                  <a:pt x="245" y="146"/>
                </a:lnTo>
                <a:lnTo>
                  <a:pt x="226" y="126"/>
                </a:lnTo>
                <a:lnTo>
                  <a:pt x="255" y="124"/>
                </a:lnTo>
                <a:lnTo>
                  <a:pt x="229" y="97"/>
                </a:lnTo>
                <a:lnTo>
                  <a:pt x="207" y="84"/>
                </a:lnTo>
                <a:lnTo>
                  <a:pt x="206" y="82"/>
                </a:lnTo>
                <a:lnTo>
                  <a:pt x="184" y="66"/>
                </a:lnTo>
                <a:lnTo>
                  <a:pt x="197" y="59"/>
                </a:lnTo>
                <a:lnTo>
                  <a:pt x="220" y="61"/>
                </a:lnTo>
                <a:lnTo>
                  <a:pt x="251" y="65"/>
                </a:lnTo>
                <a:lnTo>
                  <a:pt x="251" y="68"/>
                </a:lnTo>
                <a:lnTo>
                  <a:pt x="272" y="114"/>
                </a:lnTo>
                <a:lnTo>
                  <a:pt x="268" y="131"/>
                </a:lnTo>
                <a:lnTo>
                  <a:pt x="268" y="134"/>
                </a:lnTo>
                <a:lnTo>
                  <a:pt x="264" y="152"/>
                </a:lnTo>
                <a:lnTo>
                  <a:pt x="264" y="156"/>
                </a:lnTo>
                <a:lnTo>
                  <a:pt x="264" y="157"/>
                </a:lnTo>
                <a:lnTo>
                  <a:pt x="265" y="160"/>
                </a:lnTo>
                <a:lnTo>
                  <a:pt x="288" y="189"/>
                </a:lnTo>
                <a:lnTo>
                  <a:pt x="292" y="202"/>
                </a:lnTo>
                <a:lnTo>
                  <a:pt x="277" y="208"/>
                </a:lnTo>
                <a:lnTo>
                  <a:pt x="291" y="244"/>
                </a:lnTo>
                <a:lnTo>
                  <a:pt x="272" y="247"/>
                </a:lnTo>
                <a:close/>
                <a:moveTo>
                  <a:pt x="145" y="61"/>
                </a:moveTo>
                <a:lnTo>
                  <a:pt x="118" y="71"/>
                </a:lnTo>
                <a:lnTo>
                  <a:pt x="112" y="56"/>
                </a:lnTo>
                <a:lnTo>
                  <a:pt x="147" y="49"/>
                </a:lnTo>
                <a:lnTo>
                  <a:pt x="145" y="61"/>
                </a:lnTo>
                <a:close/>
                <a:moveTo>
                  <a:pt x="73" y="12"/>
                </a:moveTo>
                <a:lnTo>
                  <a:pt x="53" y="38"/>
                </a:lnTo>
                <a:lnTo>
                  <a:pt x="39" y="29"/>
                </a:lnTo>
                <a:lnTo>
                  <a:pt x="31" y="22"/>
                </a:lnTo>
                <a:lnTo>
                  <a:pt x="46" y="15"/>
                </a:lnTo>
                <a:lnTo>
                  <a:pt x="39" y="4"/>
                </a:lnTo>
                <a:lnTo>
                  <a:pt x="41" y="0"/>
                </a:lnTo>
                <a:lnTo>
                  <a:pt x="72" y="2"/>
                </a:lnTo>
                <a:lnTo>
                  <a:pt x="73" y="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7"/>
          <p:cNvSpPr>
            <a:spLocks/>
          </p:cNvSpPr>
          <p:nvPr/>
        </p:nvSpPr>
        <p:spPr bwMode="auto">
          <a:xfrm>
            <a:off x="4845051" y="2528888"/>
            <a:ext cx="111125" cy="115888"/>
          </a:xfrm>
          <a:custGeom>
            <a:avLst/>
            <a:gdLst>
              <a:gd name="T0" fmla="*/ 70 w 70"/>
              <a:gd name="T1" fmla="*/ 0 h 73"/>
              <a:gd name="T2" fmla="*/ 70 w 70"/>
              <a:gd name="T3" fmla="*/ 50 h 73"/>
              <a:gd name="T4" fmla="*/ 70 w 70"/>
              <a:gd name="T5" fmla="*/ 52 h 73"/>
              <a:gd name="T6" fmla="*/ 70 w 70"/>
              <a:gd name="T7" fmla="*/ 69 h 73"/>
              <a:gd name="T8" fmla="*/ 60 w 70"/>
              <a:gd name="T9" fmla="*/ 71 h 73"/>
              <a:gd name="T10" fmla="*/ 48 w 70"/>
              <a:gd name="T11" fmla="*/ 45 h 73"/>
              <a:gd name="T12" fmla="*/ 41 w 70"/>
              <a:gd name="T13" fmla="*/ 46 h 73"/>
              <a:gd name="T14" fmla="*/ 34 w 70"/>
              <a:gd name="T15" fmla="*/ 47 h 73"/>
              <a:gd name="T16" fmla="*/ 25 w 70"/>
              <a:gd name="T17" fmla="*/ 69 h 73"/>
              <a:gd name="T18" fmla="*/ 0 w 70"/>
              <a:gd name="T19" fmla="*/ 73 h 73"/>
              <a:gd name="T20" fmla="*/ 3 w 70"/>
              <a:gd name="T21" fmla="*/ 71 h 73"/>
              <a:gd name="T22" fmla="*/ 3 w 70"/>
              <a:gd name="T23" fmla="*/ 40 h 73"/>
              <a:gd name="T24" fmla="*/ 41 w 70"/>
              <a:gd name="T25" fmla="*/ 17 h 73"/>
              <a:gd name="T26" fmla="*/ 70 w 70"/>
              <a:gd name="T2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73">
                <a:moveTo>
                  <a:pt x="70" y="0"/>
                </a:moveTo>
                <a:lnTo>
                  <a:pt x="70" y="50"/>
                </a:lnTo>
                <a:lnTo>
                  <a:pt x="70" y="52"/>
                </a:lnTo>
                <a:lnTo>
                  <a:pt x="70" y="69"/>
                </a:lnTo>
                <a:lnTo>
                  <a:pt x="60" y="71"/>
                </a:lnTo>
                <a:lnTo>
                  <a:pt x="48" y="45"/>
                </a:lnTo>
                <a:lnTo>
                  <a:pt x="41" y="46"/>
                </a:lnTo>
                <a:lnTo>
                  <a:pt x="34" y="47"/>
                </a:lnTo>
                <a:lnTo>
                  <a:pt x="25" y="69"/>
                </a:lnTo>
                <a:lnTo>
                  <a:pt x="0" y="73"/>
                </a:lnTo>
                <a:lnTo>
                  <a:pt x="3" y="71"/>
                </a:lnTo>
                <a:lnTo>
                  <a:pt x="3" y="40"/>
                </a:lnTo>
                <a:lnTo>
                  <a:pt x="41" y="17"/>
                </a:lnTo>
                <a:lnTo>
                  <a:pt x="70" y="0"/>
                </a:lnTo>
                <a:close/>
              </a:path>
            </a:pathLst>
          </a:custGeom>
          <a:solidFill>
            <a:srgbClr val="FFF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8"/>
          <p:cNvSpPr>
            <a:spLocks noEditPoints="1"/>
          </p:cNvSpPr>
          <p:nvPr/>
        </p:nvSpPr>
        <p:spPr bwMode="auto">
          <a:xfrm>
            <a:off x="5257801" y="4824413"/>
            <a:ext cx="803275" cy="749300"/>
          </a:xfrm>
          <a:custGeom>
            <a:avLst/>
            <a:gdLst>
              <a:gd name="T0" fmla="*/ 69 w 506"/>
              <a:gd name="T1" fmla="*/ 54 h 472"/>
              <a:gd name="T2" fmla="*/ 104 w 506"/>
              <a:gd name="T3" fmla="*/ 53 h 472"/>
              <a:gd name="T4" fmla="*/ 92 w 506"/>
              <a:gd name="T5" fmla="*/ 63 h 472"/>
              <a:gd name="T6" fmla="*/ 0 w 506"/>
              <a:gd name="T7" fmla="*/ 128 h 472"/>
              <a:gd name="T8" fmla="*/ 41 w 506"/>
              <a:gd name="T9" fmla="*/ 49 h 472"/>
              <a:gd name="T10" fmla="*/ 64 w 506"/>
              <a:gd name="T11" fmla="*/ 16 h 472"/>
              <a:gd name="T12" fmla="*/ 91 w 506"/>
              <a:gd name="T13" fmla="*/ 16 h 472"/>
              <a:gd name="T14" fmla="*/ 72 w 506"/>
              <a:gd name="T15" fmla="*/ 40 h 472"/>
              <a:gd name="T16" fmla="*/ 183 w 506"/>
              <a:gd name="T17" fmla="*/ 33 h 472"/>
              <a:gd name="T18" fmla="*/ 225 w 506"/>
              <a:gd name="T19" fmla="*/ 20 h 472"/>
              <a:gd name="T20" fmla="*/ 229 w 506"/>
              <a:gd name="T21" fmla="*/ 28 h 472"/>
              <a:gd name="T22" fmla="*/ 241 w 506"/>
              <a:gd name="T23" fmla="*/ 53 h 472"/>
              <a:gd name="T24" fmla="*/ 375 w 506"/>
              <a:gd name="T25" fmla="*/ 85 h 472"/>
              <a:gd name="T26" fmla="*/ 478 w 506"/>
              <a:gd name="T27" fmla="*/ 151 h 472"/>
              <a:gd name="T28" fmla="*/ 485 w 506"/>
              <a:gd name="T29" fmla="*/ 204 h 472"/>
              <a:gd name="T30" fmla="*/ 489 w 506"/>
              <a:gd name="T31" fmla="*/ 243 h 472"/>
              <a:gd name="T32" fmla="*/ 495 w 506"/>
              <a:gd name="T33" fmla="*/ 288 h 472"/>
              <a:gd name="T34" fmla="*/ 498 w 506"/>
              <a:gd name="T35" fmla="*/ 327 h 472"/>
              <a:gd name="T36" fmla="*/ 499 w 506"/>
              <a:gd name="T37" fmla="*/ 344 h 472"/>
              <a:gd name="T38" fmla="*/ 506 w 506"/>
              <a:gd name="T39" fmla="*/ 382 h 472"/>
              <a:gd name="T40" fmla="*/ 401 w 506"/>
              <a:gd name="T41" fmla="*/ 366 h 472"/>
              <a:gd name="T42" fmla="*/ 388 w 506"/>
              <a:gd name="T43" fmla="*/ 353 h 472"/>
              <a:gd name="T44" fmla="*/ 326 w 506"/>
              <a:gd name="T45" fmla="*/ 389 h 472"/>
              <a:gd name="T46" fmla="*/ 284 w 506"/>
              <a:gd name="T47" fmla="*/ 461 h 472"/>
              <a:gd name="T48" fmla="*/ 224 w 506"/>
              <a:gd name="T49" fmla="*/ 464 h 472"/>
              <a:gd name="T50" fmla="*/ 193 w 506"/>
              <a:gd name="T51" fmla="*/ 455 h 472"/>
              <a:gd name="T52" fmla="*/ 153 w 506"/>
              <a:gd name="T53" fmla="*/ 434 h 472"/>
              <a:gd name="T54" fmla="*/ 133 w 506"/>
              <a:gd name="T55" fmla="*/ 377 h 472"/>
              <a:gd name="T56" fmla="*/ 114 w 506"/>
              <a:gd name="T57" fmla="*/ 350 h 472"/>
              <a:gd name="T58" fmla="*/ 104 w 506"/>
              <a:gd name="T59" fmla="*/ 304 h 472"/>
              <a:gd name="T60" fmla="*/ 137 w 506"/>
              <a:gd name="T61" fmla="*/ 315 h 472"/>
              <a:gd name="T62" fmla="*/ 159 w 506"/>
              <a:gd name="T63" fmla="*/ 223 h 472"/>
              <a:gd name="T64" fmla="*/ 144 w 506"/>
              <a:gd name="T65" fmla="*/ 188 h 472"/>
              <a:gd name="T66" fmla="*/ 137 w 506"/>
              <a:gd name="T67" fmla="*/ 167 h 472"/>
              <a:gd name="T68" fmla="*/ 144 w 506"/>
              <a:gd name="T69" fmla="*/ 95 h 472"/>
              <a:gd name="T70" fmla="*/ 150 w 506"/>
              <a:gd name="T71" fmla="*/ 82 h 472"/>
              <a:gd name="T72" fmla="*/ 180 w 506"/>
              <a:gd name="T73" fmla="*/ 90 h 472"/>
              <a:gd name="T74" fmla="*/ 186 w 506"/>
              <a:gd name="T75" fmla="*/ 101 h 472"/>
              <a:gd name="T76" fmla="*/ 204 w 506"/>
              <a:gd name="T77" fmla="*/ 85 h 472"/>
              <a:gd name="T78" fmla="*/ 159 w 506"/>
              <a:gd name="T79" fmla="*/ 57 h 472"/>
              <a:gd name="T80" fmla="*/ 129 w 506"/>
              <a:gd name="T81" fmla="*/ 36 h 472"/>
              <a:gd name="T82" fmla="*/ 136 w 506"/>
              <a:gd name="T83" fmla="*/ 5 h 472"/>
              <a:gd name="T84" fmla="*/ 166 w 506"/>
              <a:gd name="T8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6" h="472">
                <a:moveTo>
                  <a:pt x="72" y="40"/>
                </a:moveTo>
                <a:lnTo>
                  <a:pt x="69" y="54"/>
                </a:lnTo>
                <a:lnTo>
                  <a:pt x="88" y="54"/>
                </a:lnTo>
                <a:lnTo>
                  <a:pt x="104" y="53"/>
                </a:lnTo>
                <a:lnTo>
                  <a:pt x="98" y="69"/>
                </a:lnTo>
                <a:lnTo>
                  <a:pt x="92" y="63"/>
                </a:lnTo>
                <a:lnTo>
                  <a:pt x="87" y="67"/>
                </a:lnTo>
                <a:lnTo>
                  <a:pt x="0" y="128"/>
                </a:lnTo>
                <a:lnTo>
                  <a:pt x="28" y="73"/>
                </a:lnTo>
                <a:lnTo>
                  <a:pt x="41" y="49"/>
                </a:lnTo>
                <a:lnTo>
                  <a:pt x="65" y="34"/>
                </a:lnTo>
                <a:lnTo>
                  <a:pt x="64" y="16"/>
                </a:lnTo>
                <a:lnTo>
                  <a:pt x="75" y="14"/>
                </a:lnTo>
                <a:lnTo>
                  <a:pt x="91" y="16"/>
                </a:lnTo>
                <a:lnTo>
                  <a:pt x="92" y="33"/>
                </a:lnTo>
                <a:lnTo>
                  <a:pt x="72" y="40"/>
                </a:lnTo>
                <a:close/>
                <a:moveTo>
                  <a:pt x="185" y="5"/>
                </a:moveTo>
                <a:lnTo>
                  <a:pt x="183" y="33"/>
                </a:lnTo>
                <a:lnTo>
                  <a:pt x="218" y="23"/>
                </a:lnTo>
                <a:lnTo>
                  <a:pt x="225" y="20"/>
                </a:lnTo>
                <a:lnTo>
                  <a:pt x="227" y="23"/>
                </a:lnTo>
                <a:lnTo>
                  <a:pt x="229" y="28"/>
                </a:lnTo>
                <a:lnTo>
                  <a:pt x="232" y="36"/>
                </a:lnTo>
                <a:lnTo>
                  <a:pt x="241" y="53"/>
                </a:lnTo>
                <a:lnTo>
                  <a:pt x="338" y="47"/>
                </a:lnTo>
                <a:lnTo>
                  <a:pt x="375" y="85"/>
                </a:lnTo>
                <a:lnTo>
                  <a:pt x="377" y="131"/>
                </a:lnTo>
                <a:lnTo>
                  <a:pt x="478" y="151"/>
                </a:lnTo>
                <a:lnTo>
                  <a:pt x="483" y="191"/>
                </a:lnTo>
                <a:lnTo>
                  <a:pt x="485" y="204"/>
                </a:lnTo>
                <a:lnTo>
                  <a:pt x="488" y="225"/>
                </a:lnTo>
                <a:lnTo>
                  <a:pt x="489" y="243"/>
                </a:lnTo>
                <a:lnTo>
                  <a:pt x="493" y="271"/>
                </a:lnTo>
                <a:lnTo>
                  <a:pt x="495" y="288"/>
                </a:lnTo>
                <a:lnTo>
                  <a:pt x="498" y="317"/>
                </a:lnTo>
                <a:lnTo>
                  <a:pt x="498" y="327"/>
                </a:lnTo>
                <a:lnTo>
                  <a:pt x="499" y="343"/>
                </a:lnTo>
                <a:lnTo>
                  <a:pt x="499" y="344"/>
                </a:lnTo>
                <a:lnTo>
                  <a:pt x="502" y="364"/>
                </a:lnTo>
                <a:lnTo>
                  <a:pt x="506" y="382"/>
                </a:lnTo>
                <a:lnTo>
                  <a:pt x="413" y="382"/>
                </a:lnTo>
                <a:lnTo>
                  <a:pt x="401" y="366"/>
                </a:lnTo>
                <a:lnTo>
                  <a:pt x="400" y="364"/>
                </a:lnTo>
                <a:lnTo>
                  <a:pt x="388" y="353"/>
                </a:lnTo>
                <a:lnTo>
                  <a:pt x="349" y="369"/>
                </a:lnTo>
                <a:lnTo>
                  <a:pt x="326" y="389"/>
                </a:lnTo>
                <a:lnTo>
                  <a:pt x="309" y="444"/>
                </a:lnTo>
                <a:lnTo>
                  <a:pt x="284" y="461"/>
                </a:lnTo>
                <a:lnTo>
                  <a:pt x="238" y="455"/>
                </a:lnTo>
                <a:lnTo>
                  <a:pt x="224" y="464"/>
                </a:lnTo>
                <a:lnTo>
                  <a:pt x="209" y="472"/>
                </a:lnTo>
                <a:lnTo>
                  <a:pt x="193" y="455"/>
                </a:lnTo>
                <a:lnTo>
                  <a:pt x="162" y="462"/>
                </a:lnTo>
                <a:lnTo>
                  <a:pt x="153" y="434"/>
                </a:lnTo>
                <a:lnTo>
                  <a:pt x="167" y="416"/>
                </a:lnTo>
                <a:lnTo>
                  <a:pt x="133" y="377"/>
                </a:lnTo>
                <a:lnTo>
                  <a:pt x="134" y="350"/>
                </a:lnTo>
                <a:lnTo>
                  <a:pt x="114" y="350"/>
                </a:lnTo>
                <a:lnTo>
                  <a:pt x="105" y="310"/>
                </a:lnTo>
                <a:lnTo>
                  <a:pt x="104" y="304"/>
                </a:lnTo>
                <a:lnTo>
                  <a:pt x="113" y="307"/>
                </a:lnTo>
                <a:lnTo>
                  <a:pt x="137" y="315"/>
                </a:lnTo>
                <a:lnTo>
                  <a:pt x="153" y="255"/>
                </a:lnTo>
                <a:lnTo>
                  <a:pt x="159" y="223"/>
                </a:lnTo>
                <a:lnTo>
                  <a:pt x="156" y="217"/>
                </a:lnTo>
                <a:lnTo>
                  <a:pt x="144" y="188"/>
                </a:lnTo>
                <a:lnTo>
                  <a:pt x="141" y="181"/>
                </a:lnTo>
                <a:lnTo>
                  <a:pt x="137" y="167"/>
                </a:lnTo>
                <a:lnTo>
                  <a:pt x="147" y="103"/>
                </a:lnTo>
                <a:lnTo>
                  <a:pt x="144" y="95"/>
                </a:lnTo>
                <a:lnTo>
                  <a:pt x="140" y="85"/>
                </a:lnTo>
                <a:lnTo>
                  <a:pt x="150" y="82"/>
                </a:lnTo>
                <a:lnTo>
                  <a:pt x="175" y="82"/>
                </a:lnTo>
                <a:lnTo>
                  <a:pt x="180" y="90"/>
                </a:lnTo>
                <a:lnTo>
                  <a:pt x="183" y="93"/>
                </a:lnTo>
                <a:lnTo>
                  <a:pt x="186" y="101"/>
                </a:lnTo>
                <a:lnTo>
                  <a:pt x="193" y="95"/>
                </a:lnTo>
                <a:lnTo>
                  <a:pt x="204" y="85"/>
                </a:lnTo>
                <a:lnTo>
                  <a:pt x="189" y="59"/>
                </a:lnTo>
                <a:lnTo>
                  <a:pt x="159" y="57"/>
                </a:lnTo>
                <a:lnTo>
                  <a:pt x="134" y="59"/>
                </a:lnTo>
                <a:lnTo>
                  <a:pt x="129" y="36"/>
                </a:lnTo>
                <a:lnTo>
                  <a:pt x="116" y="13"/>
                </a:lnTo>
                <a:lnTo>
                  <a:pt x="136" y="5"/>
                </a:lnTo>
                <a:lnTo>
                  <a:pt x="163" y="0"/>
                </a:lnTo>
                <a:lnTo>
                  <a:pt x="166" y="0"/>
                </a:lnTo>
                <a:lnTo>
                  <a:pt x="185" y="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9"/>
          <p:cNvSpPr>
            <a:spLocks noEditPoints="1"/>
          </p:cNvSpPr>
          <p:nvPr/>
        </p:nvSpPr>
        <p:spPr bwMode="auto">
          <a:xfrm>
            <a:off x="5183189" y="3992563"/>
            <a:ext cx="1466850" cy="1071563"/>
          </a:xfrm>
          <a:custGeom>
            <a:avLst/>
            <a:gdLst>
              <a:gd name="T0" fmla="*/ 212 w 924"/>
              <a:gd name="T1" fmla="*/ 524 h 675"/>
              <a:gd name="T2" fmla="*/ 800 w 924"/>
              <a:gd name="T3" fmla="*/ 160 h 675"/>
              <a:gd name="T4" fmla="*/ 838 w 924"/>
              <a:gd name="T5" fmla="*/ 205 h 675"/>
              <a:gd name="T6" fmla="*/ 924 w 924"/>
              <a:gd name="T7" fmla="*/ 218 h 675"/>
              <a:gd name="T8" fmla="*/ 885 w 924"/>
              <a:gd name="T9" fmla="*/ 263 h 675"/>
              <a:gd name="T10" fmla="*/ 877 w 924"/>
              <a:gd name="T11" fmla="*/ 345 h 675"/>
              <a:gd name="T12" fmla="*/ 895 w 924"/>
              <a:gd name="T13" fmla="*/ 429 h 675"/>
              <a:gd name="T14" fmla="*/ 894 w 924"/>
              <a:gd name="T15" fmla="*/ 501 h 675"/>
              <a:gd name="T16" fmla="*/ 836 w 924"/>
              <a:gd name="T17" fmla="*/ 541 h 675"/>
              <a:gd name="T18" fmla="*/ 766 w 924"/>
              <a:gd name="T19" fmla="*/ 593 h 675"/>
              <a:gd name="T20" fmla="*/ 659 w 924"/>
              <a:gd name="T21" fmla="*/ 627 h 675"/>
              <a:gd name="T22" fmla="*/ 588 w 924"/>
              <a:gd name="T23" fmla="*/ 633 h 675"/>
              <a:gd name="T24" fmla="*/ 520 w 924"/>
              <a:gd name="T25" fmla="*/ 639 h 675"/>
              <a:gd name="T26" fmla="*/ 422 w 924"/>
              <a:gd name="T27" fmla="*/ 609 h 675"/>
              <a:gd name="T28" fmla="*/ 279 w 924"/>
              <a:gd name="T29" fmla="*/ 560 h 675"/>
              <a:gd name="T30" fmla="*/ 272 w 924"/>
              <a:gd name="T31" fmla="*/ 544 h 675"/>
              <a:gd name="T32" fmla="*/ 366 w 924"/>
              <a:gd name="T33" fmla="*/ 469 h 675"/>
              <a:gd name="T34" fmla="*/ 366 w 924"/>
              <a:gd name="T35" fmla="*/ 434 h 675"/>
              <a:gd name="T36" fmla="*/ 276 w 924"/>
              <a:gd name="T37" fmla="*/ 492 h 675"/>
              <a:gd name="T38" fmla="*/ 212 w 924"/>
              <a:gd name="T39" fmla="*/ 496 h 675"/>
              <a:gd name="T40" fmla="*/ 148 w 924"/>
              <a:gd name="T41" fmla="*/ 514 h 675"/>
              <a:gd name="T42" fmla="*/ 111 w 924"/>
              <a:gd name="T43" fmla="*/ 511 h 675"/>
              <a:gd name="T44" fmla="*/ 49 w 924"/>
              <a:gd name="T45" fmla="*/ 511 h 675"/>
              <a:gd name="T46" fmla="*/ 36 w 924"/>
              <a:gd name="T47" fmla="*/ 482 h 675"/>
              <a:gd name="T48" fmla="*/ 112 w 924"/>
              <a:gd name="T49" fmla="*/ 469 h 675"/>
              <a:gd name="T50" fmla="*/ 109 w 924"/>
              <a:gd name="T51" fmla="*/ 446 h 675"/>
              <a:gd name="T52" fmla="*/ 75 w 924"/>
              <a:gd name="T53" fmla="*/ 431 h 675"/>
              <a:gd name="T54" fmla="*/ 0 w 924"/>
              <a:gd name="T55" fmla="*/ 457 h 675"/>
              <a:gd name="T56" fmla="*/ 24 w 924"/>
              <a:gd name="T57" fmla="*/ 423 h 675"/>
              <a:gd name="T58" fmla="*/ 21 w 924"/>
              <a:gd name="T59" fmla="*/ 368 h 675"/>
              <a:gd name="T60" fmla="*/ 145 w 924"/>
              <a:gd name="T61" fmla="*/ 316 h 675"/>
              <a:gd name="T62" fmla="*/ 184 w 924"/>
              <a:gd name="T63" fmla="*/ 302 h 675"/>
              <a:gd name="T64" fmla="*/ 253 w 924"/>
              <a:gd name="T65" fmla="*/ 248 h 675"/>
              <a:gd name="T66" fmla="*/ 242 w 924"/>
              <a:gd name="T67" fmla="*/ 211 h 675"/>
              <a:gd name="T68" fmla="*/ 364 w 924"/>
              <a:gd name="T69" fmla="*/ 113 h 675"/>
              <a:gd name="T70" fmla="*/ 398 w 924"/>
              <a:gd name="T71" fmla="*/ 117 h 675"/>
              <a:gd name="T72" fmla="*/ 406 w 924"/>
              <a:gd name="T73" fmla="*/ 152 h 675"/>
              <a:gd name="T74" fmla="*/ 467 w 924"/>
              <a:gd name="T75" fmla="*/ 84 h 675"/>
              <a:gd name="T76" fmla="*/ 491 w 924"/>
              <a:gd name="T77" fmla="*/ 104 h 675"/>
              <a:gd name="T78" fmla="*/ 564 w 924"/>
              <a:gd name="T79" fmla="*/ 77 h 675"/>
              <a:gd name="T80" fmla="*/ 598 w 924"/>
              <a:gd name="T81" fmla="*/ 25 h 675"/>
              <a:gd name="T82" fmla="*/ 614 w 924"/>
              <a:gd name="T83" fmla="*/ 127 h 675"/>
              <a:gd name="T84" fmla="*/ 650 w 924"/>
              <a:gd name="T85" fmla="*/ 109 h 675"/>
              <a:gd name="T86" fmla="*/ 712 w 924"/>
              <a:gd name="T87" fmla="*/ 98 h 675"/>
              <a:gd name="T88" fmla="*/ 722 w 924"/>
              <a:gd name="T89" fmla="*/ 5 h 675"/>
              <a:gd name="T90" fmla="*/ 786 w 924"/>
              <a:gd name="T91" fmla="*/ 58 h 675"/>
              <a:gd name="T92" fmla="*/ 774 w 924"/>
              <a:gd name="T93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4" h="675">
                <a:moveTo>
                  <a:pt x="213" y="524"/>
                </a:moveTo>
                <a:lnTo>
                  <a:pt x="210" y="524"/>
                </a:lnTo>
                <a:lnTo>
                  <a:pt x="212" y="524"/>
                </a:lnTo>
                <a:lnTo>
                  <a:pt x="213" y="524"/>
                </a:lnTo>
                <a:close/>
                <a:moveTo>
                  <a:pt x="774" y="111"/>
                </a:moveTo>
                <a:lnTo>
                  <a:pt x="800" y="160"/>
                </a:lnTo>
                <a:lnTo>
                  <a:pt x="797" y="189"/>
                </a:lnTo>
                <a:lnTo>
                  <a:pt x="810" y="207"/>
                </a:lnTo>
                <a:lnTo>
                  <a:pt x="838" y="205"/>
                </a:lnTo>
                <a:lnTo>
                  <a:pt x="843" y="204"/>
                </a:lnTo>
                <a:lnTo>
                  <a:pt x="854" y="207"/>
                </a:lnTo>
                <a:lnTo>
                  <a:pt x="924" y="218"/>
                </a:lnTo>
                <a:lnTo>
                  <a:pt x="918" y="225"/>
                </a:lnTo>
                <a:lnTo>
                  <a:pt x="892" y="253"/>
                </a:lnTo>
                <a:lnTo>
                  <a:pt x="885" y="263"/>
                </a:lnTo>
                <a:lnTo>
                  <a:pt x="864" y="293"/>
                </a:lnTo>
                <a:lnTo>
                  <a:pt x="868" y="306"/>
                </a:lnTo>
                <a:lnTo>
                  <a:pt x="877" y="345"/>
                </a:lnTo>
                <a:lnTo>
                  <a:pt x="885" y="382"/>
                </a:lnTo>
                <a:lnTo>
                  <a:pt x="890" y="405"/>
                </a:lnTo>
                <a:lnTo>
                  <a:pt x="895" y="429"/>
                </a:lnTo>
                <a:lnTo>
                  <a:pt x="903" y="470"/>
                </a:lnTo>
                <a:lnTo>
                  <a:pt x="908" y="492"/>
                </a:lnTo>
                <a:lnTo>
                  <a:pt x="894" y="501"/>
                </a:lnTo>
                <a:lnTo>
                  <a:pt x="882" y="506"/>
                </a:lnTo>
                <a:lnTo>
                  <a:pt x="852" y="529"/>
                </a:lnTo>
                <a:lnTo>
                  <a:pt x="836" y="541"/>
                </a:lnTo>
                <a:lnTo>
                  <a:pt x="806" y="563"/>
                </a:lnTo>
                <a:lnTo>
                  <a:pt x="791" y="573"/>
                </a:lnTo>
                <a:lnTo>
                  <a:pt x="766" y="593"/>
                </a:lnTo>
                <a:lnTo>
                  <a:pt x="729" y="619"/>
                </a:lnTo>
                <a:lnTo>
                  <a:pt x="680" y="625"/>
                </a:lnTo>
                <a:lnTo>
                  <a:pt x="659" y="627"/>
                </a:lnTo>
                <a:lnTo>
                  <a:pt x="636" y="629"/>
                </a:lnTo>
                <a:lnTo>
                  <a:pt x="611" y="630"/>
                </a:lnTo>
                <a:lnTo>
                  <a:pt x="588" y="633"/>
                </a:lnTo>
                <a:lnTo>
                  <a:pt x="559" y="636"/>
                </a:lnTo>
                <a:lnTo>
                  <a:pt x="552" y="636"/>
                </a:lnTo>
                <a:lnTo>
                  <a:pt x="520" y="639"/>
                </a:lnTo>
                <a:lnTo>
                  <a:pt x="525" y="675"/>
                </a:lnTo>
                <a:lnTo>
                  <a:pt x="424" y="655"/>
                </a:lnTo>
                <a:lnTo>
                  <a:pt x="422" y="609"/>
                </a:lnTo>
                <a:lnTo>
                  <a:pt x="385" y="571"/>
                </a:lnTo>
                <a:lnTo>
                  <a:pt x="288" y="577"/>
                </a:lnTo>
                <a:lnTo>
                  <a:pt x="279" y="560"/>
                </a:lnTo>
                <a:lnTo>
                  <a:pt x="276" y="552"/>
                </a:lnTo>
                <a:lnTo>
                  <a:pt x="274" y="547"/>
                </a:lnTo>
                <a:lnTo>
                  <a:pt x="272" y="544"/>
                </a:lnTo>
                <a:lnTo>
                  <a:pt x="302" y="528"/>
                </a:lnTo>
                <a:lnTo>
                  <a:pt x="314" y="499"/>
                </a:lnTo>
                <a:lnTo>
                  <a:pt x="366" y="469"/>
                </a:lnTo>
                <a:lnTo>
                  <a:pt x="376" y="447"/>
                </a:lnTo>
                <a:lnTo>
                  <a:pt x="373" y="444"/>
                </a:lnTo>
                <a:lnTo>
                  <a:pt x="366" y="434"/>
                </a:lnTo>
                <a:lnTo>
                  <a:pt x="340" y="450"/>
                </a:lnTo>
                <a:lnTo>
                  <a:pt x="294" y="466"/>
                </a:lnTo>
                <a:lnTo>
                  <a:pt x="276" y="492"/>
                </a:lnTo>
                <a:lnTo>
                  <a:pt x="243" y="503"/>
                </a:lnTo>
                <a:lnTo>
                  <a:pt x="217" y="493"/>
                </a:lnTo>
                <a:lnTo>
                  <a:pt x="212" y="496"/>
                </a:lnTo>
                <a:lnTo>
                  <a:pt x="203" y="501"/>
                </a:lnTo>
                <a:lnTo>
                  <a:pt x="167" y="522"/>
                </a:lnTo>
                <a:lnTo>
                  <a:pt x="148" y="514"/>
                </a:lnTo>
                <a:lnTo>
                  <a:pt x="176" y="479"/>
                </a:lnTo>
                <a:lnTo>
                  <a:pt x="142" y="479"/>
                </a:lnTo>
                <a:lnTo>
                  <a:pt x="111" y="511"/>
                </a:lnTo>
                <a:lnTo>
                  <a:pt x="98" y="514"/>
                </a:lnTo>
                <a:lnTo>
                  <a:pt x="72" y="522"/>
                </a:lnTo>
                <a:lnTo>
                  <a:pt x="49" y="511"/>
                </a:lnTo>
                <a:lnTo>
                  <a:pt x="44" y="514"/>
                </a:lnTo>
                <a:lnTo>
                  <a:pt x="40" y="490"/>
                </a:lnTo>
                <a:lnTo>
                  <a:pt x="36" y="482"/>
                </a:lnTo>
                <a:lnTo>
                  <a:pt x="40" y="480"/>
                </a:lnTo>
                <a:lnTo>
                  <a:pt x="57" y="473"/>
                </a:lnTo>
                <a:lnTo>
                  <a:pt x="112" y="469"/>
                </a:lnTo>
                <a:lnTo>
                  <a:pt x="141" y="469"/>
                </a:lnTo>
                <a:lnTo>
                  <a:pt x="145" y="456"/>
                </a:lnTo>
                <a:lnTo>
                  <a:pt x="109" y="446"/>
                </a:lnTo>
                <a:lnTo>
                  <a:pt x="112" y="431"/>
                </a:lnTo>
                <a:lnTo>
                  <a:pt x="98" y="421"/>
                </a:lnTo>
                <a:lnTo>
                  <a:pt x="75" y="431"/>
                </a:lnTo>
                <a:lnTo>
                  <a:pt x="62" y="440"/>
                </a:lnTo>
                <a:lnTo>
                  <a:pt x="14" y="453"/>
                </a:lnTo>
                <a:lnTo>
                  <a:pt x="0" y="457"/>
                </a:lnTo>
                <a:lnTo>
                  <a:pt x="2" y="446"/>
                </a:lnTo>
                <a:lnTo>
                  <a:pt x="5" y="426"/>
                </a:lnTo>
                <a:lnTo>
                  <a:pt x="24" y="423"/>
                </a:lnTo>
                <a:lnTo>
                  <a:pt x="10" y="387"/>
                </a:lnTo>
                <a:lnTo>
                  <a:pt x="25" y="381"/>
                </a:lnTo>
                <a:lnTo>
                  <a:pt x="21" y="368"/>
                </a:lnTo>
                <a:lnTo>
                  <a:pt x="113" y="306"/>
                </a:lnTo>
                <a:lnTo>
                  <a:pt x="137" y="318"/>
                </a:lnTo>
                <a:lnTo>
                  <a:pt x="145" y="316"/>
                </a:lnTo>
                <a:lnTo>
                  <a:pt x="148" y="315"/>
                </a:lnTo>
                <a:lnTo>
                  <a:pt x="183" y="303"/>
                </a:lnTo>
                <a:lnTo>
                  <a:pt x="184" y="302"/>
                </a:lnTo>
                <a:lnTo>
                  <a:pt x="223" y="290"/>
                </a:lnTo>
                <a:lnTo>
                  <a:pt x="246" y="303"/>
                </a:lnTo>
                <a:lnTo>
                  <a:pt x="253" y="248"/>
                </a:lnTo>
                <a:lnTo>
                  <a:pt x="242" y="237"/>
                </a:lnTo>
                <a:lnTo>
                  <a:pt x="232" y="230"/>
                </a:lnTo>
                <a:lnTo>
                  <a:pt x="242" y="211"/>
                </a:lnTo>
                <a:lnTo>
                  <a:pt x="272" y="149"/>
                </a:lnTo>
                <a:lnTo>
                  <a:pt x="323" y="147"/>
                </a:lnTo>
                <a:lnTo>
                  <a:pt x="364" y="113"/>
                </a:lnTo>
                <a:lnTo>
                  <a:pt x="370" y="107"/>
                </a:lnTo>
                <a:lnTo>
                  <a:pt x="373" y="109"/>
                </a:lnTo>
                <a:lnTo>
                  <a:pt x="398" y="117"/>
                </a:lnTo>
                <a:lnTo>
                  <a:pt x="403" y="120"/>
                </a:lnTo>
                <a:lnTo>
                  <a:pt x="406" y="120"/>
                </a:lnTo>
                <a:lnTo>
                  <a:pt x="406" y="152"/>
                </a:lnTo>
                <a:lnTo>
                  <a:pt x="458" y="109"/>
                </a:lnTo>
                <a:lnTo>
                  <a:pt x="463" y="100"/>
                </a:lnTo>
                <a:lnTo>
                  <a:pt x="467" y="84"/>
                </a:lnTo>
                <a:lnTo>
                  <a:pt x="474" y="91"/>
                </a:lnTo>
                <a:lnTo>
                  <a:pt x="478" y="96"/>
                </a:lnTo>
                <a:lnTo>
                  <a:pt x="491" y="104"/>
                </a:lnTo>
                <a:lnTo>
                  <a:pt x="503" y="100"/>
                </a:lnTo>
                <a:lnTo>
                  <a:pt x="504" y="100"/>
                </a:lnTo>
                <a:lnTo>
                  <a:pt x="564" y="77"/>
                </a:lnTo>
                <a:lnTo>
                  <a:pt x="564" y="61"/>
                </a:lnTo>
                <a:lnTo>
                  <a:pt x="564" y="49"/>
                </a:lnTo>
                <a:lnTo>
                  <a:pt x="598" y="25"/>
                </a:lnTo>
                <a:lnTo>
                  <a:pt x="604" y="61"/>
                </a:lnTo>
                <a:lnTo>
                  <a:pt x="613" y="126"/>
                </a:lnTo>
                <a:lnTo>
                  <a:pt x="614" y="127"/>
                </a:lnTo>
                <a:lnTo>
                  <a:pt x="624" y="130"/>
                </a:lnTo>
                <a:lnTo>
                  <a:pt x="628" y="133"/>
                </a:lnTo>
                <a:lnTo>
                  <a:pt x="650" y="109"/>
                </a:lnTo>
                <a:lnTo>
                  <a:pt x="667" y="123"/>
                </a:lnTo>
                <a:lnTo>
                  <a:pt x="676" y="104"/>
                </a:lnTo>
                <a:lnTo>
                  <a:pt x="712" y="98"/>
                </a:lnTo>
                <a:lnTo>
                  <a:pt x="711" y="61"/>
                </a:lnTo>
                <a:lnTo>
                  <a:pt x="708" y="6"/>
                </a:lnTo>
                <a:lnTo>
                  <a:pt x="722" y="5"/>
                </a:lnTo>
                <a:lnTo>
                  <a:pt x="777" y="0"/>
                </a:lnTo>
                <a:lnTo>
                  <a:pt x="796" y="41"/>
                </a:lnTo>
                <a:lnTo>
                  <a:pt x="786" y="58"/>
                </a:lnTo>
                <a:lnTo>
                  <a:pt x="784" y="61"/>
                </a:lnTo>
                <a:lnTo>
                  <a:pt x="774" y="80"/>
                </a:lnTo>
                <a:lnTo>
                  <a:pt x="774" y="1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6484939" y="1658938"/>
            <a:ext cx="965200" cy="1138238"/>
          </a:xfrm>
          <a:custGeom>
            <a:avLst/>
            <a:gdLst>
              <a:gd name="T0" fmla="*/ 575 w 608"/>
              <a:gd name="T1" fmla="*/ 309 h 717"/>
              <a:gd name="T2" fmla="*/ 537 w 608"/>
              <a:gd name="T3" fmla="*/ 362 h 717"/>
              <a:gd name="T4" fmla="*/ 521 w 608"/>
              <a:gd name="T5" fmla="*/ 431 h 717"/>
              <a:gd name="T6" fmla="*/ 501 w 608"/>
              <a:gd name="T7" fmla="*/ 518 h 717"/>
              <a:gd name="T8" fmla="*/ 479 w 608"/>
              <a:gd name="T9" fmla="*/ 607 h 717"/>
              <a:gd name="T10" fmla="*/ 329 w 608"/>
              <a:gd name="T11" fmla="*/ 572 h 717"/>
              <a:gd name="T12" fmla="*/ 296 w 608"/>
              <a:gd name="T13" fmla="*/ 541 h 717"/>
              <a:gd name="T14" fmla="*/ 260 w 608"/>
              <a:gd name="T15" fmla="*/ 500 h 717"/>
              <a:gd name="T16" fmla="*/ 201 w 608"/>
              <a:gd name="T17" fmla="*/ 420 h 717"/>
              <a:gd name="T18" fmla="*/ 150 w 608"/>
              <a:gd name="T19" fmla="*/ 340 h 717"/>
              <a:gd name="T20" fmla="*/ 172 w 608"/>
              <a:gd name="T21" fmla="*/ 309 h 717"/>
              <a:gd name="T22" fmla="*/ 234 w 608"/>
              <a:gd name="T23" fmla="*/ 333 h 717"/>
              <a:gd name="T24" fmla="*/ 263 w 608"/>
              <a:gd name="T25" fmla="*/ 270 h 717"/>
              <a:gd name="T26" fmla="*/ 195 w 608"/>
              <a:gd name="T27" fmla="*/ 209 h 717"/>
              <a:gd name="T28" fmla="*/ 116 w 608"/>
              <a:gd name="T29" fmla="*/ 203 h 717"/>
              <a:gd name="T30" fmla="*/ 58 w 608"/>
              <a:gd name="T31" fmla="*/ 213 h 717"/>
              <a:gd name="T32" fmla="*/ 26 w 608"/>
              <a:gd name="T33" fmla="*/ 250 h 717"/>
              <a:gd name="T34" fmla="*/ 0 w 608"/>
              <a:gd name="T35" fmla="*/ 215 h 717"/>
              <a:gd name="T36" fmla="*/ 26 w 608"/>
              <a:gd name="T37" fmla="*/ 162 h 717"/>
              <a:gd name="T38" fmla="*/ 67 w 608"/>
              <a:gd name="T39" fmla="*/ 113 h 717"/>
              <a:gd name="T40" fmla="*/ 97 w 608"/>
              <a:gd name="T41" fmla="*/ 144 h 717"/>
              <a:gd name="T42" fmla="*/ 119 w 608"/>
              <a:gd name="T43" fmla="*/ 81 h 717"/>
              <a:gd name="T44" fmla="*/ 155 w 608"/>
              <a:gd name="T45" fmla="*/ 130 h 717"/>
              <a:gd name="T46" fmla="*/ 153 w 608"/>
              <a:gd name="T47" fmla="*/ 177 h 717"/>
              <a:gd name="T48" fmla="*/ 215 w 608"/>
              <a:gd name="T49" fmla="*/ 141 h 717"/>
              <a:gd name="T50" fmla="*/ 227 w 608"/>
              <a:gd name="T51" fmla="*/ 95 h 717"/>
              <a:gd name="T52" fmla="*/ 241 w 608"/>
              <a:gd name="T53" fmla="*/ 65 h 717"/>
              <a:gd name="T54" fmla="*/ 240 w 608"/>
              <a:gd name="T55" fmla="*/ 0 h 717"/>
              <a:gd name="T56" fmla="*/ 277 w 608"/>
              <a:gd name="T57" fmla="*/ 16 h 717"/>
              <a:gd name="T58" fmla="*/ 290 w 608"/>
              <a:gd name="T59" fmla="*/ 42 h 717"/>
              <a:gd name="T60" fmla="*/ 305 w 608"/>
              <a:gd name="T61" fmla="*/ 71 h 717"/>
              <a:gd name="T62" fmla="*/ 298 w 608"/>
              <a:gd name="T63" fmla="*/ 167 h 717"/>
              <a:gd name="T64" fmla="*/ 296 w 608"/>
              <a:gd name="T65" fmla="*/ 213 h 717"/>
              <a:gd name="T66" fmla="*/ 326 w 608"/>
              <a:gd name="T67" fmla="*/ 252 h 717"/>
              <a:gd name="T68" fmla="*/ 341 w 608"/>
              <a:gd name="T69" fmla="*/ 352 h 717"/>
              <a:gd name="T70" fmla="*/ 374 w 608"/>
              <a:gd name="T71" fmla="*/ 378 h 717"/>
              <a:gd name="T72" fmla="*/ 442 w 608"/>
              <a:gd name="T73" fmla="*/ 441 h 717"/>
              <a:gd name="T74" fmla="*/ 453 w 608"/>
              <a:gd name="T75" fmla="*/ 431 h 717"/>
              <a:gd name="T76" fmla="*/ 436 w 608"/>
              <a:gd name="T77" fmla="*/ 394 h 717"/>
              <a:gd name="T78" fmla="*/ 388 w 608"/>
              <a:gd name="T79" fmla="*/ 365 h 717"/>
              <a:gd name="T80" fmla="*/ 367 w 608"/>
              <a:gd name="T81" fmla="*/ 322 h 717"/>
              <a:gd name="T82" fmla="*/ 361 w 608"/>
              <a:gd name="T83" fmla="*/ 260 h 717"/>
              <a:gd name="T84" fmla="*/ 355 w 608"/>
              <a:gd name="T85" fmla="*/ 226 h 717"/>
              <a:gd name="T86" fmla="*/ 391 w 608"/>
              <a:gd name="T87" fmla="*/ 287 h 717"/>
              <a:gd name="T88" fmla="*/ 430 w 608"/>
              <a:gd name="T89" fmla="*/ 332 h 717"/>
              <a:gd name="T90" fmla="*/ 424 w 608"/>
              <a:gd name="T91" fmla="*/ 290 h 717"/>
              <a:gd name="T92" fmla="*/ 394 w 608"/>
              <a:gd name="T93" fmla="*/ 239 h 717"/>
              <a:gd name="T94" fmla="*/ 440 w 608"/>
              <a:gd name="T95" fmla="*/ 277 h 717"/>
              <a:gd name="T96" fmla="*/ 459 w 608"/>
              <a:gd name="T97" fmla="*/ 271 h 717"/>
              <a:gd name="T98" fmla="*/ 445 w 608"/>
              <a:gd name="T99" fmla="*/ 251 h 717"/>
              <a:gd name="T100" fmla="*/ 455 w 608"/>
              <a:gd name="T101" fmla="*/ 215 h 717"/>
              <a:gd name="T102" fmla="*/ 520 w 608"/>
              <a:gd name="T103" fmla="*/ 188 h 717"/>
              <a:gd name="T104" fmla="*/ 583 w 608"/>
              <a:gd name="T105" fmla="*/ 2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8" h="717">
                <a:moveTo>
                  <a:pt x="608" y="280"/>
                </a:moveTo>
                <a:lnTo>
                  <a:pt x="603" y="284"/>
                </a:lnTo>
                <a:lnTo>
                  <a:pt x="575" y="309"/>
                </a:lnTo>
                <a:lnTo>
                  <a:pt x="559" y="324"/>
                </a:lnTo>
                <a:lnTo>
                  <a:pt x="541" y="342"/>
                </a:lnTo>
                <a:lnTo>
                  <a:pt x="537" y="362"/>
                </a:lnTo>
                <a:lnTo>
                  <a:pt x="530" y="392"/>
                </a:lnTo>
                <a:lnTo>
                  <a:pt x="525" y="410"/>
                </a:lnTo>
                <a:lnTo>
                  <a:pt x="521" y="431"/>
                </a:lnTo>
                <a:lnTo>
                  <a:pt x="514" y="466"/>
                </a:lnTo>
                <a:lnTo>
                  <a:pt x="507" y="487"/>
                </a:lnTo>
                <a:lnTo>
                  <a:pt x="501" y="518"/>
                </a:lnTo>
                <a:lnTo>
                  <a:pt x="495" y="544"/>
                </a:lnTo>
                <a:lnTo>
                  <a:pt x="489" y="574"/>
                </a:lnTo>
                <a:lnTo>
                  <a:pt x="479" y="607"/>
                </a:lnTo>
                <a:lnTo>
                  <a:pt x="426" y="717"/>
                </a:lnTo>
                <a:lnTo>
                  <a:pt x="326" y="614"/>
                </a:lnTo>
                <a:lnTo>
                  <a:pt x="329" y="572"/>
                </a:lnTo>
                <a:lnTo>
                  <a:pt x="295" y="552"/>
                </a:lnTo>
                <a:lnTo>
                  <a:pt x="306" y="535"/>
                </a:lnTo>
                <a:lnTo>
                  <a:pt x="296" y="541"/>
                </a:lnTo>
                <a:lnTo>
                  <a:pt x="290" y="525"/>
                </a:lnTo>
                <a:lnTo>
                  <a:pt x="267" y="546"/>
                </a:lnTo>
                <a:lnTo>
                  <a:pt x="260" y="500"/>
                </a:lnTo>
                <a:lnTo>
                  <a:pt x="214" y="483"/>
                </a:lnTo>
                <a:lnTo>
                  <a:pt x="234" y="456"/>
                </a:lnTo>
                <a:lnTo>
                  <a:pt x="201" y="420"/>
                </a:lnTo>
                <a:lnTo>
                  <a:pt x="171" y="414"/>
                </a:lnTo>
                <a:lnTo>
                  <a:pt x="179" y="395"/>
                </a:lnTo>
                <a:lnTo>
                  <a:pt x="150" y="340"/>
                </a:lnTo>
                <a:lnTo>
                  <a:pt x="172" y="327"/>
                </a:lnTo>
                <a:lnTo>
                  <a:pt x="162" y="312"/>
                </a:lnTo>
                <a:lnTo>
                  <a:pt x="172" y="309"/>
                </a:lnTo>
                <a:lnTo>
                  <a:pt x="195" y="322"/>
                </a:lnTo>
                <a:lnTo>
                  <a:pt x="214" y="353"/>
                </a:lnTo>
                <a:lnTo>
                  <a:pt x="234" y="333"/>
                </a:lnTo>
                <a:lnTo>
                  <a:pt x="231" y="307"/>
                </a:lnTo>
                <a:lnTo>
                  <a:pt x="243" y="294"/>
                </a:lnTo>
                <a:lnTo>
                  <a:pt x="263" y="270"/>
                </a:lnTo>
                <a:lnTo>
                  <a:pt x="257" y="248"/>
                </a:lnTo>
                <a:lnTo>
                  <a:pt x="233" y="225"/>
                </a:lnTo>
                <a:lnTo>
                  <a:pt x="195" y="209"/>
                </a:lnTo>
                <a:lnTo>
                  <a:pt x="146" y="205"/>
                </a:lnTo>
                <a:lnTo>
                  <a:pt x="129" y="205"/>
                </a:lnTo>
                <a:lnTo>
                  <a:pt x="116" y="203"/>
                </a:lnTo>
                <a:lnTo>
                  <a:pt x="101" y="176"/>
                </a:lnTo>
                <a:lnTo>
                  <a:pt x="83" y="196"/>
                </a:lnTo>
                <a:lnTo>
                  <a:pt x="58" y="213"/>
                </a:lnTo>
                <a:lnTo>
                  <a:pt x="47" y="232"/>
                </a:lnTo>
                <a:lnTo>
                  <a:pt x="51" y="258"/>
                </a:lnTo>
                <a:lnTo>
                  <a:pt x="26" y="250"/>
                </a:lnTo>
                <a:lnTo>
                  <a:pt x="15" y="247"/>
                </a:lnTo>
                <a:lnTo>
                  <a:pt x="8" y="238"/>
                </a:lnTo>
                <a:lnTo>
                  <a:pt x="0" y="215"/>
                </a:lnTo>
                <a:lnTo>
                  <a:pt x="3" y="205"/>
                </a:lnTo>
                <a:lnTo>
                  <a:pt x="19" y="192"/>
                </a:lnTo>
                <a:lnTo>
                  <a:pt x="26" y="162"/>
                </a:lnTo>
                <a:lnTo>
                  <a:pt x="41" y="133"/>
                </a:lnTo>
                <a:lnTo>
                  <a:pt x="55" y="115"/>
                </a:lnTo>
                <a:lnTo>
                  <a:pt x="67" y="113"/>
                </a:lnTo>
                <a:lnTo>
                  <a:pt x="71" y="130"/>
                </a:lnTo>
                <a:lnTo>
                  <a:pt x="77" y="146"/>
                </a:lnTo>
                <a:lnTo>
                  <a:pt x="97" y="144"/>
                </a:lnTo>
                <a:lnTo>
                  <a:pt x="110" y="123"/>
                </a:lnTo>
                <a:lnTo>
                  <a:pt x="119" y="102"/>
                </a:lnTo>
                <a:lnTo>
                  <a:pt x="119" y="81"/>
                </a:lnTo>
                <a:lnTo>
                  <a:pt x="135" y="82"/>
                </a:lnTo>
                <a:lnTo>
                  <a:pt x="152" y="100"/>
                </a:lnTo>
                <a:lnTo>
                  <a:pt x="155" y="130"/>
                </a:lnTo>
                <a:lnTo>
                  <a:pt x="133" y="153"/>
                </a:lnTo>
                <a:lnTo>
                  <a:pt x="129" y="173"/>
                </a:lnTo>
                <a:lnTo>
                  <a:pt x="153" y="177"/>
                </a:lnTo>
                <a:lnTo>
                  <a:pt x="165" y="173"/>
                </a:lnTo>
                <a:lnTo>
                  <a:pt x="184" y="164"/>
                </a:lnTo>
                <a:lnTo>
                  <a:pt x="215" y="141"/>
                </a:lnTo>
                <a:lnTo>
                  <a:pt x="223" y="134"/>
                </a:lnTo>
                <a:lnTo>
                  <a:pt x="233" y="120"/>
                </a:lnTo>
                <a:lnTo>
                  <a:pt x="227" y="95"/>
                </a:lnTo>
                <a:lnTo>
                  <a:pt x="205" y="77"/>
                </a:lnTo>
                <a:lnTo>
                  <a:pt x="215" y="64"/>
                </a:lnTo>
                <a:lnTo>
                  <a:pt x="241" y="65"/>
                </a:lnTo>
                <a:lnTo>
                  <a:pt x="241" y="42"/>
                </a:lnTo>
                <a:lnTo>
                  <a:pt x="240" y="30"/>
                </a:lnTo>
                <a:lnTo>
                  <a:pt x="240" y="0"/>
                </a:lnTo>
                <a:lnTo>
                  <a:pt x="251" y="4"/>
                </a:lnTo>
                <a:lnTo>
                  <a:pt x="274" y="13"/>
                </a:lnTo>
                <a:lnTo>
                  <a:pt x="277" y="16"/>
                </a:lnTo>
                <a:lnTo>
                  <a:pt x="289" y="35"/>
                </a:lnTo>
                <a:lnTo>
                  <a:pt x="290" y="38"/>
                </a:lnTo>
                <a:lnTo>
                  <a:pt x="290" y="42"/>
                </a:lnTo>
                <a:lnTo>
                  <a:pt x="285" y="64"/>
                </a:lnTo>
                <a:lnTo>
                  <a:pt x="279" y="87"/>
                </a:lnTo>
                <a:lnTo>
                  <a:pt x="305" y="71"/>
                </a:lnTo>
                <a:lnTo>
                  <a:pt x="313" y="102"/>
                </a:lnTo>
                <a:lnTo>
                  <a:pt x="302" y="141"/>
                </a:lnTo>
                <a:lnTo>
                  <a:pt x="298" y="167"/>
                </a:lnTo>
                <a:lnTo>
                  <a:pt x="296" y="179"/>
                </a:lnTo>
                <a:lnTo>
                  <a:pt x="290" y="196"/>
                </a:lnTo>
                <a:lnTo>
                  <a:pt x="296" y="213"/>
                </a:lnTo>
                <a:lnTo>
                  <a:pt x="311" y="228"/>
                </a:lnTo>
                <a:lnTo>
                  <a:pt x="322" y="244"/>
                </a:lnTo>
                <a:lnTo>
                  <a:pt x="326" y="252"/>
                </a:lnTo>
                <a:lnTo>
                  <a:pt x="342" y="288"/>
                </a:lnTo>
                <a:lnTo>
                  <a:pt x="347" y="323"/>
                </a:lnTo>
                <a:lnTo>
                  <a:pt x="341" y="352"/>
                </a:lnTo>
                <a:lnTo>
                  <a:pt x="352" y="362"/>
                </a:lnTo>
                <a:lnTo>
                  <a:pt x="358" y="365"/>
                </a:lnTo>
                <a:lnTo>
                  <a:pt x="374" y="378"/>
                </a:lnTo>
                <a:lnTo>
                  <a:pt x="400" y="401"/>
                </a:lnTo>
                <a:lnTo>
                  <a:pt x="419" y="422"/>
                </a:lnTo>
                <a:lnTo>
                  <a:pt x="442" y="441"/>
                </a:lnTo>
                <a:lnTo>
                  <a:pt x="458" y="443"/>
                </a:lnTo>
                <a:lnTo>
                  <a:pt x="456" y="438"/>
                </a:lnTo>
                <a:lnTo>
                  <a:pt x="453" y="431"/>
                </a:lnTo>
                <a:lnTo>
                  <a:pt x="446" y="412"/>
                </a:lnTo>
                <a:lnTo>
                  <a:pt x="445" y="408"/>
                </a:lnTo>
                <a:lnTo>
                  <a:pt x="436" y="394"/>
                </a:lnTo>
                <a:lnTo>
                  <a:pt x="416" y="382"/>
                </a:lnTo>
                <a:lnTo>
                  <a:pt x="414" y="382"/>
                </a:lnTo>
                <a:lnTo>
                  <a:pt x="388" y="365"/>
                </a:lnTo>
                <a:lnTo>
                  <a:pt x="365" y="350"/>
                </a:lnTo>
                <a:lnTo>
                  <a:pt x="367" y="327"/>
                </a:lnTo>
                <a:lnTo>
                  <a:pt x="367" y="322"/>
                </a:lnTo>
                <a:lnTo>
                  <a:pt x="368" y="301"/>
                </a:lnTo>
                <a:lnTo>
                  <a:pt x="365" y="281"/>
                </a:lnTo>
                <a:lnTo>
                  <a:pt x="361" y="260"/>
                </a:lnTo>
                <a:lnTo>
                  <a:pt x="360" y="258"/>
                </a:lnTo>
                <a:lnTo>
                  <a:pt x="342" y="239"/>
                </a:lnTo>
                <a:lnTo>
                  <a:pt x="355" y="226"/>
                </a:lnTo>
                <a:lnTo>
                  <a:pt x="374" y="252"/>
                </a:lnTo>
                <a:lnTo>
                  <a:pt x="383" y="267"/>
                </a:lnTo>
                <a:lnTo>
                  <a:pt x="391" y="287"/>
                </a:lnTo>
                <a:lnTo>
                  <a:pt x="416" y="317"/>
                </a:lnTo>
                <a:lnTo>
                  <a:pt x="429" y="333"/>
                </a:lnTo>
                <a:lnTo>
                  <a:pt x="430" y="332"/>
                </a:lnTo>
                <a:lnTo>
                  <a:pt x="437" y="323"/>
                </a:lnTo>
                <a:lnTo>
                  <a:pt x="436" y="306"/>
                </a:lnTo>
                <a:lnTo>
                  <a:pt x="424" y="290"/>
                </a:lnTo>
                <a:lnTo>
                  <a:pt x="414" y="280"/>
                </a:lnTo>
                <a:lnTo>
                  <a:pt x="403" y="261"/>
                </a:lnTo>
                <a:lnTo>
                  <a:pt x="394" y="239"/>
                </a:lnTo>
                <a:lnTo>
                  <a:pt x="409" y="234"/>
                </a:lnTo>
                <a:lnTo>
                  <a:pt x="426" y="257"/>
                </a:lnTo>
                <a:lnTo>
                  <a:pt x="440" y="277"/>
                </a:lnTo>
                <a:lnTo>
                  <a:pt x="449" y="287"/>
                </a:lnTo>
                <a:lnTo>
                  <a:pt x="461" y="283"/>
                </a:lnTo>
                <a:lnTo>
                  <a:pt x="459" y="271"/>
                </a:lnTo>
                <a:lnTo>
                  <a:pt x="455" y="265"/>
                </a:lnTo>
                <a:lnTo>
                  <a:pt x="449" y="258"/>
                </a:lnTo>
                <a:lnTo>
                  <a:pt x="445" y="251"/>
                </a:lnTo>
                <a:lnTo>
                  <a:pt x="452" y="234"/>
                </a:lnTo>
                <a:lnTo>
                  <a:pt x="452" y="232"/>
                </a:lnTo>
                <a:lnTo>
                  <a:pt x="455" y="215"/>
                </a:lnTo>
                <a:lnTo>
                  <a:pt x="481" y="206"/>
                </a:lnTo>
                <a:lnTo>
                  <a:pt x="498" y="190"/>
                </a:lnTo>
                <a:lnTo>
                  <a:pt x="520" y="188"/>
                </a:lnTo>
                <a:lnTo>
                  <a:pt x="541" y="195"/>
                </a:lnTo>
                <a:lnTo>
                  <a:pt x="554" y="241"/>
                </a:lnTo>
                <a:lnTo>
                  <a:pt x="583" y="271"/>
                </a:lnTo>
                <a:lnTo>
                  <a:pt x="608" y="2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6156326" y="498475"/>
            <a:ext cx="328613" cy="444500"/>
          </a:xfrm>
          <a:custGeom>
            <a:avLst/>
            <a:gdLst>
              <a:gd name="T0" fmla="*/ 193 w 207"/>
              <a:gd name="T1" fmla="*/ 176 h 280"/>
              <a:gd name="T2" fmla="*/ 191 w 207"/>
              <a:gd name="T3" fmla="*/ 178 h 280"/>
              <a:gd name="T4" fmla="*/ 199 w 207"/>
              <a:gd name="T5" fmla="*/ 189 h 280"/>
              <a:gd name="T6" fmla="*/ 178 w 207"/>
              <a:gd name="T7" fmla="*/ 205 h 280"/>
              <a:gd name="T8" fmla="*/ 174 w 207"/>
              <a:gd name="T9" fmla="*/ 221 h 280"/>
              <a:gd name="T10" fmla="*/ 145 w 207"/>
              <a:gd name="T11" fmla="*/ 218 h 280"/>
              <a:gd name="T12" fmla="*/ 137 w 207"/>
              <a:gd name="T13" fmla="*/ 221 h 280"/>
              <a:gd name="T14" fmla="*/ 131 w 207"/>
              <a:gd name="T15" fmla="*/ 225 h 280"/>
              <a:gd name="T16" fmla="*/ 124 w 207"/>
              <a:gd name="T17" fmla="*/ 221 h 280"/>
              <a:gd name="T18" fmla="*/ 121 w 207"/>
              <a:gd name="T19" fmla="*/ 222 h 280"/>
              <a:gd name="T20" fmla="*/ 76 w 207"/>
              <a:gd name="T21" fmla="*/ 280 h 280"/>
              <a:gd name="T22" fmla="*/ 56 w 207"/>
              <a:gd name="T23" fmla="*/ 280 h 280"/>
              <a:gd name="T24" fmla="*/ 52 w 207"/>
              <a:gd name="T25" fmla="*/ 280 h 280"/>
              <a:gd name="T26" fmla="*/ 41 w 207"/>
              <a:gd name="T27" fmla="*/ 244 h 280"/>
              <a:gd name="T28" fmla="*/ 31 w 207"/>
              <a:gd name="T29" fmla="*/ 241 h 280"/>
              <a:gd name="T30" fmla="*/ 14 w 207"/>
              <a:gd name="T31" fmla="*/ 238 h 280"/>
              <a:gd name="T32" fmla="*/ 0 w 207"/>
              <a:gd name="T33" fmla="*/ 234 h 280"/>
              <a:gd name="T34" fmla="*/ 41 w 207"/>
              <a:gd name="T35" fmla="*/ 219 h 280"/>
              <a:gd name="T36" fmla="*/ 53 w 207"/>
              <a:gd name="T37" fmla="*/ 227 h 280"/>
              <a:gd name="T38" fmla="*/ 66 w 207"/>
              <a:gd name="T39" fmla="*/ 235 h 280"/>
              <a:gd name="T40" fmla="*/ 80 w 207"/>
              <a:gd name="T41" fmla="*/ 214 h 280"/>
              <a:gd name="T42" fmla="*/ 62 w 207"/>
              <a:gd name="T43" fmla="*/ 195 h 280"/>
              <a:gd name="T44" fmla="*/ 47 w 207"/>
              <a:gd name="T45" fmla="*/ 181 h 280"/>
              <a:gd name="T46" fmla="*/ 82 w 207"/>
              <a:gd name="T47" fmla="*/ 159 h 280"/>
              <a:gd name="T48" fmla="*/ 96 w 207"/>
              <a:gd name="T49" fmla="*/ 206 h 280"/>
              <a:gd name="T50" fmla="*/ 98 w 207"/>
              <a:gd name="T51" fmla="*/ 206 h 280"/>
              <a:gd name="T52" fmla="*/ 111 w 207"/>
              <a:gd name="T53" fmla="*/ 204 h 280"/>
              <a:gd name="T54" fmla="*/ 111 w 207"/>
              <a:gd name="T55" fmla="*/ 162 h 280"/>
              <a:gd name="T56" fmla="*/ 132 w 207"/>
              <a:gd name="T57" fmla="*/ 155 h 280"/>
              <a:gd name="T58" fmla="*/ 111 w 207"/>
              <a:gd name="T59" fmla="*/ 126 h 280"/>
              <a:gd name="T60" fmla="*/ 116 w 207"/>
              <a:gd name="T61" fmla="*/ 121 h 280"/>
              <a:gd name="T62" fmla="*/ 122 w 207"/>
              <a:gd name="T63" fmla="*/ 110 h 280"/>
              <a:gd name="T64" fmla="*/ 101 w 207"/>
              <a:gd name="T65" fmla="*/ 48 h 280"/>
              <a:gd name="T66" fmla="*/ 109 w 207"/>
              <a:gd name="T67" fmla="*/ 15 h 280"/>
              <a:gd name="T68" fmla="*/ 134 w 207"/>
              <a:gd name="T69" fmla="*/ 8 h 280"/>
              <a:gd name="T70" fmla="*/ 154 w 207"/>
              <a:gd name="T71" fmla="*/ 0 h 280"/>
              <a:gd name="T72" fmla="*/ 154 w 207"/>
              <a:gd name="T73" fmla="*/ 13 h 280"/>
              <a:gd name="T74" fmla="*/ 154 w 207"/>
              <a:gd name="T75" fmla="*/ 46 h 280"/>
              <a:gd name="T76" fmla="*/ 168 w 207"/>
              <a:gd name="T77" fmla="*/ 83 h 280"/>
              <a:gd name="T78" fmla="*/ 207 w 207"/>
              <a:gd name="T79" fmla="*/ 104 h 280"/>
              <a:gd name="T80" fmla="*/ 189 w 207"/>
              <a:gd name="T81" fmla="*/ 172 h 280"/>
              <a:gd name="T82" fmla="*/ 193 w 207"/>
              <a:gd name="T83" fmla="*/ 17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7" h="280">
                <a:moveTo>
                  <a:pt x="193" y="176"/>
                </a:moveTo>
                <a:lnTo>
                  <a:pt x="191" y="178"/>
                </a:lnTo>
                <a:lnTo>
                  <a:pt x="199" y="189"/>
                </a:lnTo>
                <a:lnTo>
                  <a:pt x="178" y="205"/>
                </a:lnTo>
                <a:lnTo>
                  <a:pt x="174" y="221"/>
                </a:lnTo>
                <a:lnTo>
                  <a:pt x="145" y="218"/>
                </a:lnTo>
                <a:lnTo>
                  <a:pt x="137" y="221"/>
                </a:lnTo>
                <a:lnTo>
                  <a:pt x="131" y="225"/>
                </a:lnTo>
                <a:lnTo>
                  <a:pt x="124" y="221"/>
                </a:lnTo>
                <a:lnTo>
                  <a:pt x="121" y="222"/>
                </a:lnTo>
                <a:lnTo>
                  <a:pt x="76" y="280"/>
                </a:lnTo>
                <a:lnTo>
                  <a:pt x="56" y="280"/>
                </a:lnTo>
                <a:lnTo>
                  <a:pt x="52" y="280"/>
                </a:lnTo>
                <a:lnTo>
                  <a:pt x="41" y="244"/>
                </a:lnTo>
                <a:lnTo>
                  <a:pt x="31" y="241"/>
                </a:lnTo>
                <a:lnTo>
                  <a:pt x="14" y="238"/>
                </a:lnTo>
                <a:lnTo>
                  <a:pt x="0" y="234"/>
                </a:lnTo>
                <a:lnTo>
                  <a:pt x="41" y="219"/>
                </a:lnTo>
                <a:lnTo>
                  <a:pt x="53" y="227"/>
                </a:lnTo>
                <a:lnTo>
                  <a:pt x="66" y="235"/>
                </a:lnTo>
                <a:lnTo>
                  <a:pt x="80" y="214"/>
                </a:lnTo>
                <a:lnTo>
                  <a:pt x="62" y="195"/>
                </a:lnTo>
                <a:lnTo>
                  <a:pt x="47" y="181"/>
                </a:lnTo>
                <a:lnTo>
                  <a:pt x="82" y="159"/>
                </a:lnTo>
                <a:lnTo>
                  <a:pt x="96" y="206"/>
                </a:lnTo>
                <a:lnTo>
                  <a:pt x="98" y="206"/>
                </a:lnTo>
                <a:lnTo>
                  <a:pt x="111" y="204"/>
                </a:lnTo>
                <a:lnTo>
                  <a:pt x="111" y="162"/>
                </a:lnTo>
                <a:lnTo>
                  <a:pt x="132" y="155"/>
                </a:lnTo>
                <a:lnTo>
                  <a:pt x="111" y="126"/>
                </a:lnTo>
                <a:lnTo>
                  <a:pt x="116" y="121"/>
                </a:lnTo>
                <a:lnTo>
                  <a:pt x="122" y="110"/>
                </a:lnTo>
                <a:lnTo>
                  <a:pt x="101" y="48"/>
                </a:lnTo>
                <a:lnTo>
                  <a:pt x="109" y="15"/>
                </a:lnTo>
                <a:lnTo>
                  <a:pt x="134" y="8"/>
                </a:lnTo>
                <a:lnTo>
                  <a:pt x="154" y="0"/>
                </a:lnTo>
                <a:lnTo>
                  <a:pt x="154" y="13"/>
                </a:lnTo>
                <a:lnTo>
                  <a:pt x="154" y="46"/>
                </a:lnTo>
                <a:lnTo>
                  <a:pt x="168" y="83"/>
                </a:lnTo>
                <a:lnTo>
                  <a:pt x="207" y="104"/>
                </a:lnTo>
                <a:lnTo>
                  <a:pt x="189" y="172"/>
                </a:lnTo>
                <a:lnTo>
                  <a:pt x="193" y="176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4381501" y="5773738"/>
            <a:ext cx="731838" cy="652463"/>
          </a:xfrm>
          <a:custGeom>
            <a:avLst/>
            <a:gdLst>
              <a:gd name="T0" fmla="*/ 52 w 461"/>
              <a:gd name="T1" fmla="*/ 117 h 411"/>
              <a:gd name="T2" fmla="*/ 251 w 461"/>
              <a:gd name="T3" fmla="*/ 33 h 411"/>
              <a:gd name="T4" fmla="*/ 281 w 461"/>
              <a:gd name="T5" fmla="*/ 108 h 411"/>
              <a:gd name="T6" fmla="*/ 333 w 461"/>
              <a:gd name="T7" fmla="*/ 102 h 411"/>
              <a:gd name="T8" fmla="*/ 369 w 461"/>
              <a:gd name="T9" fmla="*/ 229 h 411"/>
              <a:gd name="T10" fmla="*/ 415 w 461"/>
              <a:gd name="T11" fmla="*/ 281 h 411"/>
              <a:gd name="T12" fmla="*/ 435 w 461"/>
              <a:gd name="T13" fmla="*/ 321 h 411"/>
              <a:gd name="T14" fmla="*/ 415 w 461"/>
              <a:gd name="T15" fmla="*/ 382 h 411"/>
              <a:gd name="T16" fmla="*/ 363 w 461"/>
              <a:gd name="T17" fmla="*/ 408 h 411"/>
              <a:gd name="T18" fmla="*/ 329 w 461"/>
              <a:gd name="T19" fmla="*/ 372 h 411"/>
              <a:gd name="T20" fmla="*/ 372 w 461"/>
              <a:gd name="T21" fmla="*/ 323 h 411"/>
              <a:gd name="T22" fmla="*/ 333 w 461"/>
              <a:gd name="T23" fmla="*/ 331 h 411"/>
              <a:gd name="T24" fmla="*/ 298 w 461"/>
              <a:gd name="T25" fmla="*/ 379 h 411"/>
              <a:gd name="T26" fmla="*/ 278 w 461"/>
              <a:gd name="T27" fmla="*/ 389 h 411"/>
              <a:gd name="T28" fmla="*/ 215 w 461"/>
              <a:gd name="T29" fmla="*/ 343 h 411"/>
              <a:gd name="T30" fmla="*/ 190 w 461"/>
              <a:gd name="T31" fmla="*/ 339 h 411"/>
              <a:gd name="T32" fmla="*/ 161 w 461"/>
              <a:gd name="T33" fmla="*/ 314 h 411"/>
              <a:gd name="T34" fmla="*/ 163 w 461"/>
              <a:gd name="T35" fmla="*/ 297 h 411"/>
              <a:gd name="T36" fmla="*/ 168 w 461"/>
              <a:gd name="T37" fmla="*/ 249 h 411"/>
              <a:gd name="T38" fmla="*/ 145 w 461"/>
              <a:gd name="T39" fmla="*/ 229 h 411"/>
              <a:gd name="T40" fmla="*/ 86 w 461"/>
              <a:gd name="T41" fmla="*/ 235 h 411"/>
              <a:gd name="T42" fmla="*/ 65 w 461"/>
              <a:gd name="T43" fmla="*/ 236 h 411"/>
              <a:gd name="T44" fmla="*/ 96 w 461"/>
              <a:gd name="T45" fmla="*/ 179 h 411"/>
              <a:gd name="T46" fmla="*/ 131 w 461"/>
              <a:gd name="T47" fmla="*/ 140 h 411"/>
              <a:gd name="T48" fmla="*/ 67 w 461"/>
              <a:gd name="T49" fmla="*/ 176 h 411"/>
              <a:gd name="T50" fmla="*/ 88 w 461"/>
              <a:gd name="T51" fmla="*/ 122 h 411"/>
              <a:gd name="T52" fmla="*/ 95 w 461"/>
              <a:gd name="T53" fmla="*/ 63 h 411"/>
              <a:gd name="T54" fmla="*/ 128 w 461"/>
              <a:gd name="T55" fmla="*/ 50 h 411"/>
              <a:gd name="T56" fmla="*/ 153 w 461"/>
              <a:gd name="T57" fmla="*/ 109 h 411"/>
              <a:gd name="T58" fmla="*/ 180 w 461"/>
              <a:gd name="T59" fmla="*/ 213 h 411"/>
              <a:gd name="T60" fmla="*/ 203 w 461"/>
              <a:gd name="T61" fmla="*/ 246 h 411"/>
              <a:gd name="T62" fmla="*/ 181 w 461"/>
              <a:gd name="T63" fmla="*/ 186 h 411"/>
              <a:gd name="T64" fmla="*/ 213 w 461"/>
              <a:gd name="T65" fmla="*/ 177 h 411"/>
              <a:gd name="T66" fmla="*/ 233 w 461"/>
              <a:gd name="T67" fmla="*/ 199 h 411"/>
              <a:gd name="T68" fmla="*/ 268 w 461"/>
              <a:gd name="T69" fmla="*/ 228 h 411"/>
              <a:gd name="T70" fmla="*/ 256 w 461"/>
              <a:gd name="T71" fmla="*/ 177 h 411"/>
              <a:gd name="T72" fmla="*/ 304 w 461"/>
              <a:gd name="T73" fmla="*/ 158 h 411"/>
              <a:gd name="T74" fmla="*/ 251 w 461"/>
              <a:gd name="T75" fmla="*/ 163 h 411"/>
              <a:gd name="T76" fmla="*/ 238 w 461"/>
              <a:gd name="T77" fmla="*/ 144 h 411"/>
              <a:gd name="T78" fmla="*/ 226 w 461"/>
              <a:gd name="T79" fmla="*/ 117 h 411"/>
              <a:gd name="T80" fmla="*/ 248 w 461"/>
              <a:gd name="T81" fmla="*/ 96 h 411"/>
              <a:gd name="T82" fmla="*/ 226 w 461"/>
              <a:gd name="T83" fmla="*/ 73 h 411"/>
              <a:gd name="T84" fmla="*/ 215 w 461"/>
              <a:gd name="T85" fmla="*/ 82 h 411"/>
              <a:gd name="T86" fmla="*/ 193 w 461"/>
              <a:gd name="T87" fmla="*/ 109 h 411"/>
              <a:gd name="T88" fmla="*/ 180 w 461"/>
              <a:gd name="T89" fmla="*/ 102 h 411"/>
              <a:gd name="T90" fmla="*/ 170 w 461"/>
              <a:gd name="T91" fmla="*/ 91 h 411"/>
              <a:gd name="T92" fmla="*/ 167 w 461"/>
              <a:gd name="T93" fmla="*/ 63 h 411"/>
              <a:gd name="T94" fmla="*/ 190 w 461"/>
              <a:gd name="T95" fmla="*/ 27 h 411"/>
              <a:gd name="T96" fmla="*/ 204 w 461"/>
              <a:gd name="T97" fmla="*/ 4 h 411"/>
              <a:gd name="T98" fmla="*/ 239 w 461"/>
              <a:gd name="T99" fmla="*/ 2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411">
                <a:moveTo>
                  <a:pt x="39" y="192"/>
                </a:moveTo>
                <a:lnTo>
                  <a:pt x="0" y="205"/>
                </a:lnTo>
                <a:lnTo>
                  <a:pt x="52" y="117"/>
                </a:lnTo>
                <a:lnTo>
                  <a:pt x="39" y="192"/>
                </a:lnTo>
                <a:close/>
                <a:moveTo>
                  <a:pt x="239" y="20"/>
                </a:moveTo>
                <a:lnTo>
                  <a:pt x="251" y="33"/>
                </a:lnTo>
                <a:lnTo>
                  <a:pt x="278" y="33"/>
                </a:lnTo>
                <a:lnTo>
                  <a:pt x="261" y="52"/>
                </a:lnTo>
                <a:lnTo>
                  <a:pt x="281" y="108"/>
                </a:lnTo>
                <a:lnTo>
                  <a:pt x="291" y="107"/>
                </a:lnTo>
                <a:lnTo>
                  <a:pt x="316" y="104"/>
                </a:lnTo>
                <a:lnTo>
                  <a:pt x="333" y="102"/>
                </a:lnTo>
                <a:lnTo>
                  <a:pt x="415" y="91"/>
                </a:lnTo>
                <a:lnTo>
                  <a:pt x="406" y="166"/>
                </a:lnTo>
                <a:lnTo>
                  <a:pt x="369" y="229"/>
                </a:lnTo>
                <a:lnTo>
                  <a:pt x="412" y="228"/>
                </a:lnTo>
                <a:lnTo>
                  <a:pt x="424" y="255"/>
                </a:lnTo>
                <a:lnTo>
                  <a:pt x="415" y="281"/>
                </a:lnTo>
                <a:lnTo>
                  <a:pt x="414" y="284"/>
                </a:lnTo>
                <a:lnTo>
                  <a:pt x="434" y="304"/>
                </a:lnTo>
                <a:lnTo>
                  <a:pt x="435" y="321"/>
                </a:lnTo>
                <a:lnTo>
                  <a:pt x="437" y="339"/>
                </a:lnTo>
                <a:lnTo>
                  <a:pt x="461" y="354"/>
                </a:lnTo>
                <a:lnTo>
                  <a:pt x="415" y="382"/>
                </a:lnTo>
                <a:lnTo>
                  <a:pt x="383" y="372"/>
                </a:lnTo>
                <a:lnTo>
                  <a:pt x="385" y="395"/>
                </a:lnTo>
                <a:lnTo>
                  <a:pt x="363" y="408"/>
                </a:lnTo>
                <a:lnTo>
                  <a:pt x="336" y="373"/>
                </a:lnTo>
                <a:lnTo>
                  <a:pt x="333" y="373"/>
                </a:lnTo>
                <a:lnTo>
                  <a:pt x="329" y="372"/>
                </a:lnTo>
                <a:lnTo>
                  <a:pt x="333" y="367"/>
                </a:lnTo>
                <a:lnTo>
                  <a:pt x="356" y="340"/>
                </a:lnTo>
                <a:lnTo>
                  <a:pt x="372" y="323"/>
                </a:lnTo>
                <a:lnTo>
                  <a:pt x="382" y="310"/>
                </a:lnTo>
                <a:lnTo>
                  <a:pt x="375" y="297"/>
                </a:lnTo>
                <a:lnTo>
                  <a:pt x="333" y="331"/>
                </a:lnTo>
                <a:lnTo>
                  <a:pt x="331" y="333"/>
                </a:lnTo>
                <a:lnTo>
                  <a:pt x="314" y="356"/>
                </a:lnTo>
                <a:lnTo>
                  <a:pt x="298" y="379"/>
                </a:lnTo>
                <a:lnTo>
                  <a:pt x="269" y="411"/>
                </a:lnTo>
                <a:lnTo>
                  <a:pt x="262" y="402"/>
                </a:lnTo>
                <a:lnTo>
                  <a:pt x="278" y="389"/>
                </a:lnTo>
                <a:lnTo>
                  <a:pt x="265" y="373"/>
                </a:lnTo>
                <a:lnTo>
                  <a:pt x="225" y="359"/>
                </a:lnTo>
                <a:lnTo>
                  <a:pt x="215" y="343"/>
                </a:lnTo>
                <a:lnTo>
                  <a:pt x="207" y="326"/>
                </a:lnTo>
                <a:lnTo>
                  <a:pt x="204" y="333"/>
                </a:lnTo>
                <a:lnTo>
                  <a:pt x="190" y="339"/>
                </a:lnTo>
                <a:lnTo>
                  <a:pt x="184" y="340"/>
                </a:lnTo>
                <a:lnTo>
                  <a:pt x="170" y="324"/>
                </a:lnTo>
                <a:lnTo>
                  <a:pt x="161" y="314"/>
                </a:lnTo>
                <a:lnTo>
                  <a:pt x="163" y="305"/>
                </a:lnTo>
                <a:lnTo>
                  <a:pt x="167" y="300"/>
                </a:lnTo>
                <a:lnTo>
                  <a:pt x="163" y="297"/>
                </a:lnTo>
                <a:lnTo>
                  <a:pt x="170" y="267"/>
                </a:lnTo>
                <a:lnTo>
                  <a:pt x="178" y="258"/>
                </a:lnTo>
                <a:lnTo>
                  <a:pt x="168" y="249"/>
                </a:lnTo>
                <a:lnTo>
                  <a:pt x="167" y="249"/>
                </a:lnTo>
                <a:lnTo>
                  <a:pt x="161" y="245"/>
                </a:lnTo>
                <a:lnTo>
                  <a:pt x="145" y="229"/>
                </a:lnTo>
                <a:lnTo>
                  <a:pt x="140" y="213"/>
                </a:lnTo>
                <a:lnTo>
                  <a:pt x="129" y="180"/>
                </a:lnTo>
                <a:lnTo>
                  <a:pt x="86" y="235"/>
                </a:lnTo>
                <a:lnTo>
                  <a:pt x="82" y="236"/>
                </a:lnTo>
                <a:lnTo>
                  <a:pt x="77" y="236"/>
                </a:lnTo>
                <a:lnTo>
                  <a:pt x="65" y="236"/>
                </a:lnTo>
                <a:lnTo>
                  <a:pt x="54" y="236"/>
                </a:lnTo>
                <a:lnTo>
                  <a:pt x="66" y="210"/>
                </a:lnTo>
                <a:lnTo>
                  <a:pt x="96" y="179"/>
                </a:lnTo>
                <a:lnTo>
                  <a:pt x="134" y="160"/>
                </a:lnTo>
                <a:lnTo>
                  <a:pt x="132" y="153"/>
                </a:lnTo>
                <a:lnTo>
                  <a:pt x="131" y="140"/>
                </a:lnTo>
                <a:lnTo>
                  <a:pt x="114" y="135"/>
                </a:lnTo>
                <a:lnTo>
                  <a:pt x="88" y="157"/>
                </a:lnTo>
                <a:lnTo>
                  <a:pt x="67" y="176"/>
                </a:lnTo>
                <a:lnTo>
                  <a:pt x="62" y="181"/>
                </a:lnTo>
                <a:lnTo>
                  <a:pt x="66" y="147"/>
                </a:lnTo>
                <a:lnTo>
                  <a:pt x="88" y="122"/>
                </a:lnTo>
                <a:lnTo>
                  <a:pt x="95" y="101"/>
                </a:lnTo>
                <a:lnTo>
                  <a:pt x="95" y="70"/>
                </a:lnTo>
                <a:lnTo>
                  <a:pt x="95" y="63"/>
                </a:lnTo>
                <a:lnTo>
                  <a:pt x="105" y="36"/>
                </a:lnTo>
                <a:lnTo>
                  <a:pt x="116" y="45"/>
                </a:lnTo>
                <a:lnTo>
                  <a:pt x="128" y="50"/>
                </a:lnTo>
                <a:lnTo>
                  <a:pt x="128" y="56"/>
                </a:lnTo>
                <a:lnTo>
                  <a:pt x="124" y="88"/>
                </a:lnTo>
                <a:lnTo>
                  <a:pt x="153" y="109"/>
                </a:lnTo>
                <a:lnTo>
                  <a:pt x="178" y="148"/>
                </a:lnTo>
                <a:lnTo>
                  <a:pt x="168" y="179"/>
                </a:lnTo>
                <a:lnTo>
                  <a:pt x="180" y="213"/>
                </a:lnTo>
                <a:lnTo>
                  <a:pt x="183" y="222"/>
                </a:lnTo>
                <a:lnTo>
                  <a:pt x="190" y="238"/>
                </a:lnTo>
                <a:lnTo>
                  <a:pt x="203" y="246"/>
                </a:lnTo>
                <a:lnTo>
                  <a:pt x="200" y="225"/>
                </a:lnTo>
                <a:lnTo>
                  <a:pt x="199" y="215"/>
                </a:lnTo>
                <a:lnTo>
                  <a:pt x="181" y="186"/>
                </a:lnTo>
                <a:lnTo>
                  <a:pt x="183" y="184"/>
                </a:lnTo>
                <a:lnTo>
                  <a:pt x="193" y="173"/>
                </a:lnTo>
                <a:lnTo>
                  <a:pt x="213" y="177"/>
                </a:lnTo>
                <a:lnTo>
                  <a:pt x="213" y="180"/>
                </a:lnTo>
                <a:lnTo>
                  <a:pt x="217" y="212"/>
                </a:lnTo>
                <a:lnTo>
                  <a:pt x="233" y="199"/>
                </a:lnTo>
                <a:lnTo>
                  <a:pt x="248" y="232"/>
                </a:lnTo>
                <a:lnTo>
                  <a:pt x="268" y="235"/>
                </a:lnTo>
                <a:lnTo>
                  <a:pt x="268" y="228"/>
                </a:lnTo>
                <a:lnTo>
                  <a:pt x="268" y="218"/>
                </a:lnTo>
                <a:lnTo>
                  <a:pt x="245" y="190"/>
                </a:lnTo>
                <a:lnTo>
                  <a:pt x="256" y="177"/>
                </a:lnTo>
                <a:lnTo>
                  <a:pt x="291" y="173"/>
                </a:lnTo>
                <a:lnTo>
                  <a:pt x="301" y="171"/>
                </a:lnTo>
                <a:lnTo>
                  <a:pt x="304" y="158"/>
                </a:lnTo>
                <a:lnTo>
                  <a:pt x="291" y="158"/>
                </a:lnTo>
                <a:lnTo>
                  <a:pt x="288" y="160"/>
                </a:lnTo>
                <a:lnTo>
                  <a:pt x="251" y="163"/>
                </a:lnTo>
                <a:lnTo>
                  <a:pt x="243" y="151"/>
                </a:lnTo>
                <a:lnTo>
                  <a:pt x="239" y="147"/>
                </a:lnTo>
                <a:lnTo>
                  <a:pt x="238" y="144"/>
                </a:lnTo>
                <a:lnTo>
                  <a:pt x="228" y="132"/>
                </a:lnTo>
                <a:lnTo>
                  <a:pt x="219" y="118"/>
                </a:lnTo>
                <a:lnTo>
                  <a:pt x="226" y="117"/>
                </a:lnTo>
                <a:lnTo>
                  <a:pt x="239" y="114"/>
                </a:lnTo>
                <a:lnTo>
                  <a:pt x="249" y="99"/>
                </a:lnTo>
                <a:lnTo>
                  <a:pt x="248" y="96"/>
                </a:lnTo>
                <a:lnTo>
                  <a:pt x="238" y="91"/>
                </a:lnTo>
                <a:lnTo>
                  <a:pt x="226" y="83"/>
                </a:lnTo>
                <a:lnTo>
                  <a:pt x="226" y="73"/>
                </a:lnTo>
                <a:lnTo>
                  <a:pt x="226" y="45"/>
                </a:lnTo>
                <a:lnTo>
                  <a:pt x="215" y="70"/>
                </a:lnTo>
                <a:lnTo>
                  <a:pt x="215" y="82"/>
                </a:lnTo>
                <a:lnTo>
                  <a:pt x="215" y="105"/>
                </a:lnTo>
                <a:lnTo>
                  <a:pt x="199" y="108"/>
                </a:lnTo>
                <a:lnTo>
                  <a:pt x="193" y="109"/>
                </a:lnTo>
                <a:lnTo>
                  <a:pt x="191" y="111"/>
                </a:lnTo>
                <a:lnTo>
                  <a:pt x="178" y="104"/>
                </a:lnTo>
                <a:lnTo>
                  <a:pt x="180" y="102"/>
                </a:lnTo>
                <a:lnTo>
                  <a:pt x="199" y="79"/>
                </a:lnTo>
                <a:lnTo>
                  <a:pt x="187" y="83"/>
                </a:lnTo>
                <a:lnTo>
                  <a:pt x="170" y="91"/>
                </a:lnTo>
                <a:lnTo>
                  <a:pt x="157" y="72"/>
                </a:lnTo>
                <a:lnTo>
                  <a:pt x="157" y="69"/>
                </a:lnTo>
                <a:lnTo>
                  <a:pt x="167" y="63"/>
                </a:lnTo>
                <a:lnTo>
                  <a:pt x="171" y="62"/>
                </a:lnTo>
                <a:lnTo>
                  <a:pt x="180" y="56"/>
                </a:lnTo>
                <a:lnTo>
                  <a:pt x="190" y="27"/>
                </a:lnTo>
                <a:lnTo>
                  <a:pt x="190" y="26"/>
                </a:lnTo>
                <a:lnTo>
                  <a:pt x="171" y="17"/>
                </a:lnTo>
                <a:lnTo>
                  <a:pt x="204" y="4"/>
                </a:lnTo>
                <a:lnTo>
                  <a:pt x="217" y="0"/>
                </a:lnTo>
                <a:lnTo>
                  <a:pt x="226" y="11"/>
                </a:lnTo>
                <a:lnTo>
                  <a:pt x="239" y="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4387851" y="5114925"/>
            <a:ext cx="255588" cy="254000"/>
          </a:xfrm>
          <a:custGeom>
            <a:avLst/>
            <a:gdLst>
              <a:gd name="T0" fmla="*/ 9 w 161"/>
              <a:gd name="T1" fmla="*/ 160 h 160"/>
              <a:gd name="T2" fmla="*/ 0 w 161"/>
              <a:gd name="T3" fmla="*/ 160 h 160"/>
              <a:gd name="T4" fmla="*/ 6 w 161"/>
              <a:gd name="T5" fmla="*/ 145 h 160"/>
              <a:gd name="T6" fmla="*/ 17 w 161"/>
              <a:gd name="T7" fmla="*/ 137 h 160"/>
              <a:gd name="T8" fmla="*/ 23 w 161"/>
              <a:gd name="T9" fmla="*/ 144 h 160"/>
              <a:gd name="T10" fmla="*/ 17 w 161"/>
              <a:gd name="T11" fmla="*/ 155 h 160"/>
              <a:gd name="T12" fmla="*/ 9 w 161"/>
              <a:gd name="T13" fmla="*/ 160 h 160"/>
              <a:gd name="T14" fmla="*/ 102 w 161"/>
              <a:gd name="T15" fmla="*/ 27 h 160"/>
              <a:gd name="T16" fmla="*/ 118 w 161"/>
              <a:gd name="T17" fmla="*/ 40 h 160"/>
              <a:gd name="T18" fmla="*/ 136 w 161"/>
              <a:gd name="T19" fmla="*/ 36 h 160"/>
              <a:gd name="T20" fmla="*/ 159 w 161"/>
              <a:gd name="T21" fmla="*/ 31 h 160"/>
              <a:gd name="T22" fmla="*/ 161 w 161"/>
              <a:gd name="T23" fmla="*/ 39 h 160"/>
              <a:gd name="T24" fmla="*/ 133 w 161"/>
              <a:gd name="T25" fmla="*/ 70 h 160"/>
              <a:gd name="T26" fmla="*/ 118 w 161"/>
              <a:gd name="T27" fmla="*/ 93 h 160"/>
              <a:gd name="T28" fmla="*/ 92 w 161"/>
              <a:gd name="T29" fmla="*/ 101 h 160"/>
              <a:gd name="T30" fmla="*/ 97 w 161"/>
              <a:gd name="T31" fmla="*/ 85 h 160"/>
              <a:gd name="T32" fmla="*/ 97 w 161"/>
              <a:gd name="T33" fmla="*/ 60 h 160"/>
              <a:gd name="T34" fmla="*/ 85 w 161"/>
              <a:gd name="T35" fmla="*/ 27 h 160"/>
              <a:gd name="T36" fmla="*/ 88 w 161"/>
              <a:gd name="T37" fmla="*/ 27 h 160"/>
              <a:gd name="T38" fmla="*/ 102 w 161"/>
              <a:gd name="T39" fmla="*/ 27 h 160"/>
              <a:gd name="T40" fmla="*/ 140 w 161"/>
              <a:gd name="T41" fmla="*/ 0 h 160"/>
              <a:gd name="T42" fmla="*/ 133 w 161"/>
              <a:gd name="T43" fmla="*/ 16 h 160"/>
              <a:gd name="T44" fmla="*/ 128 w 161"/>
              <a:gd name="T45" fmla="*/ 5 h 160"/>
              <a:gd name="T46" fmla="*/ 140 w 161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0">
                <a:moveTo>
                  <a:pt x="9" y="160"/>
                </a:moveTo>
                <a:lnTo>
                  <a:pt x="0" y="160"/>
                </a:lnTo>
                <a:lnTo>
                  <a:pt x="6" y="145"/>
                </a:lnTo>
                <a:lnTo>
                  <a:pt x="17" y="137"/>
                </a:lnTo>
                <a:lnTo>
                  <a:pt x="23" y="144"/>
                </a:lnTo>
                <a:lnTo>
                  <a:pt x="17" y="155"/>
                </a:lnTo>
                <a:lnTo>
                  <a:pt x="9" y="160"/>
                </a:lnTo>
                <a:close/>
                <a:moveTo>
                  <a:pt x="102" y="27"/>
                </a:moveTo>
                <a:lnTo>
                  <a:pt x="118" y="40"/>
                </a:lnTo>
                <a:lnTo>
                  <a:pt x="136" y="36"/>
                </a:lnTo>
                <a:lnTo>
                  <a:pt x="159" y="31"/>
                </a:lnTo>
                <a:lnTo>
                  <a:pt x="161" y="39"/>
                </a:lnTo>
                <a:lnTo>
                  <a:pt x="133" y="70"/>
                </a:lnTo>
                <a:lnTo>
                  <a:pt x="118" y="93"/>
                </a:lnTo>
                <a:lnTo>
                  <a:pt x="92" y="101"/>
                </a:lnTo>
                <a:lnTo>
                  <a:pt x="97" y="85"/>
                </a:lnTo>
                <a:lnTo>
                  <a:pt x="97" y="60"/>
                </a:lnTo>
                <a:lnTo>
                  <a:pt x="85" y="27"/>
                </a:lnTo>
                <a:lnTo>
                  <a:pt x="88" y="27"/>
                </a:lnTo>
                <a:lnTo>
                  <a:pt x="102" y="27"/>
                </a:lnTo>
                <a:close/>
                <a:moveTo>
                  <a:pt x="140" y="0"/>
                </a:moveTo>
                <a:lnTo>
                  <a:pt x="133" y="16"/>
                </a:lnTo>
                <a:lnTo>
                  <a:pt x="128" y="5"/>
                </a:lnTo>
                <a:lnTo>
                  <a:pt x="140" y="0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4527551" y="2752725"/>
            <a:ext cx="73025" cy="68263"/>
          </a:xfrm>
          <a:custGeom>
            <a:avLst/>
            <a:gdLst>
              <a:gd name="T0" fmla="*/ 46 w 46"/>
              <a:gd name="T1" fmla="*/ 36 h 43"/>
              <a:gd name="T2" fmla="*/ 0 w 46"/>
              <a:gd name="T3" fmla="*/ 43 h 43"/>
              <a:gd name="T4" fmla="*/ 7 w 46"/>
              <a:gd name="T5" fmla="*/ 30 h 43"/>
              <a:gd name="T6" fmla="*/ 29 w 46"/>
              <a:gd name="T7" fmla="*/ 0 h 43"/>
              <a:gd name="T8" fmla="*/ 43 w 46"/>
              <a:gd name="T9" fmla="*/ 17 h 43"/>
              <a:gd name="T10" fmla="*/ 46 w 46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3">
                <a:moveTo>
                  <a:pt x="46" y="36"/>
                </a:moveTo>
                <a:lnTo>
                  <a:pt x="0" y="43"/>
                </a:lnTo>
                <a:lnTo>
                  <a:pt x="7" y="30"/>
                </a:lnTo>
                <a:lnTo>
                  <a:pt x="29" y="0"/>
                </a:lnTo>
                <a:lnTo>
                  <a:pt x="43" y="17"/>
                </a:lnTo>
                <a:lnTo>
                  <a:pt x="46" y="36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5892801" y="3430588"/>
            <a:ext cx="439738" cy="773113"/>
          </a:xfrm>
          <a:custGeom>
            <a:avLst/>
            <a:gdLst>
              <a:gd name="T0" fmla="*/ 277 w 277"/>
              <a:gd name="T1" fmla="*/ 210 h 487"/>
              <a:gd name="T2" fmla="*/ 255 w 277"/>
              <a:gd name="T3" fmla="*/ 291 h 487"/>
              <a:gd name="T4" fmla="*/ 261 w 277"/>
              <a:gd name="T5" fmla="*/ 360 h 487"/>
              <a:gd name="T6" fmla="*/ 264 w 277"/>
              <a:gd name="T7" fmla="*/ 415 h 487"/>
              <a:gd name="T8" fmla="*/ 265 w 277"/>
              <a:gd name="T9" fmla="*/ 452 h 487"/>
              <a:gd name="T10" fmla="*/ 229 w 277"/>
              <a:gd name="T11" fmla="*/ 458 h 487"/>
              <a:gd name="T12" fmla="*/ 220 w 277"/>
              <a:gd name="T13" fmla="*/ 477 h 487"/>
              <a:gd name="T14" fmla="*/ 203 w 277"/>
              <a:gd name="T15" fmla="*/ 463 h 487"/>
              <a:gd name="T16" fmla="*/ 181 w 277"/>
              <a:gd name="T17" fmla="*/ 487 h 487"/>
              <a:gd name="T18" fmla="*/ 177 w 277"/>
              <a:gd name="T19" fmla="*/ 484 h 487"/>
              <a:gd name="T20" fmla="*/ 167 w 277"/>
              <a:gd name="T21" fmla="*/ 481 h 487"/>
              <a:gd name="T22" fmla="*/ 166 w 277"/>
              <a:gd name="T23" fmla="*/ 480 h 487"/>
              <a:gd name="T24" fmla="*/ 157 w 277"/>
              <a:gd name="T25" fmla="*/ 415 h 487"/>
              <a:gd name="T26" fmla="*/ 151 w 277"/>
              <a:gd name="T27" fmla="*/ 379 h 487"/>
              <a:gd name="T28" fmla="*/ 117 w 277"/>
              <a:gd name="T29" fmla="*/ 403 h 487"/>
              <a:gd name="T30" fmla="*/ 117 w 277"/>
              <a:gd name="T31" fmla="*/ 415 h 487"/>
              <a:gd name="T32" fmla="*/ 117 w 277"/>
              <a:gd name="T33" fmla="*/ 431 h 487"/>
              <a:gd name="T34" fmla="*/ 57 w 277"/>
              <a:gd name="T35" fmla="*/ 454 h 487"/>
              <a:gd name="T36" fmla="*/ 56 w 277"/>
              <a:gd name="T37" fmla="*/ 454 h 487"/>
              <a:gd name="T38" fmla="*/ 44 w 277"/>
              <a:gd name="T39" fmla="*/ 458 h 487"/>
              <a:gd name="T40" fmla="*/ 31 w 277"/>
              <a:gd name="T41" fmla="*/ 450 h 487"/>
              <a:gd name="T42" fmla="*/ 27 w 277"/>
              <a:gd name="T43" fmla="*/ 445 h 487"/>
              <a:gd name="T44" fmla="*/ 20 w 277"/>
              <a:gd name="T45" fmla="*/ 438 h 487"/>
              <a:gd name="T46" fmla="*/ 21 w 277"/>
              <a:gd name="T47" fmla="*/ 435 h 487"/>
              <a:gd name="T48" fmla="*/ 34 w 277"/>
              <a:gd name="T49" fmla="*/ 411 h 487"/>
              <a:gd name="T50" fmla="*/ 40 w 277"/>
              <a:gd name="T51" fmla="*/ 402 h 487"/>
              <a:gd name="T52" fmla="*/ 40 w 277"/>
              <a:gd name="T53" fmla="*/ 401 h 487"/>
              <a:gd name="T54" fmla="*/ 10 w 277"/>
              <a:gd name="T55" fmla="*/ 393 h 487"/>
              <a:gd name="T56" fmla="*/ 5 w 277"/>
              <a:gd name="T57" fmla="*/ 380 h 487"/>
              <a:gd name="T58" fmla="*/ 31 w 277"/>
              <a:gd name="T59" fmla="*/ 360 h 487"/>
              <a:gd name="T60" fmla="*/ 17 w 277"/>
              <a:gd name="T61" fmla="*/ 339 h 487"/>
              <a:gd name="T62" fmla="*/ 29 w 277"/>
              <a:gd name="T63" fmla="*/ 317 h 487"/>
              <a:gd name="T64" fmla="*/ 5 w 277"/>
              <a:gd name="T65" fmla="*/ 292 h 487"/>
              <a:gd name="T66" fmla="*/ 11 w 277"/>
              <a:gd name="T67" fmla="*/ 213 h 487"/>
              <a:gd name="T68" fmla="*/ 0 w 277"/>
              <a:gd name="T69" fmla="*/ 166 h 487"/>
              <a:gd name="T70" fmla="*/ 16 w 277"/>
              <a:gd name="T71" fmla="*/ 109 h 487"/>
              <a:gd name="T72" fmla="*/ 27 w 277"/>
              <a:gd name="T73" fmla="*/ 96 h 487"/>
              <a:gd name="T74" fmla="*/ 42 w 277"/>
              <a:gd name="T75" fmla="*/ 82 h 487"/>
              <a:gd name="T76" fmla="*/ 33 w 277"/>
              <a:gd name="T77" fmla="*/ 70 h 487"/>
              <a:gd name="T78" fmla="*/ 53 w 277"/>
              <a:gd name="T79" fmla="*/ 70 h 487"/>
              <a:gd name="T80" fmla="*/ 72 w 277"/>
              <a:gd name="T81" fmla="*/ 92 h 487"/>
              <a:gd name="T82" fmla="*/ 86 w 277"/>
              <a:gd name="T83" fmla="*/ 114 h 487"/>
              <a:gd name="T84" fmla="*/ 111 w 277"/>
              <a:gd name="T85" fmla="*/ 114 h 487"/>
              <a:gd name="T86" fmla="*/ 122 w 277"/>
              <a:gd name="T87" fmla="*/ 106 h 487"/>
              <a:gd name="T88" fmla="*/ 127 w 277"/>
              <a:gd name="T89" fmla="*/ 105 h 487"/>
              <a:gd name="T90" fmla="*/ 117 w 277"/>
              <a:gd name="T91" fmla="*/ 76 h 487"/>
              <a:gd name="T92" fmla="*/ 111 w 277"/>
              <a:gd name="T93" fmla="*/ 73 h 487"/>
              <a:gd name="T94" fmla="*/ 83 w 277"/>
              <a:gd name="T95" fmla="*/ 65 h 487"/>
              <a:gd name="T96" fmla="*/ 62 w 277"/>
              <a:gd name="T97" fmla="*/ 56 h 487"/>
              <a:gd name="T98" fmla="*/ 52 w 277"/>
              <a:gd name="T99" fmla="*/ 43 h 487"/>
              <a:gd name="T100" fmla="*/ 21 w 277"/>
              <a:gd name="T101" fmla="*/ 37 h 487"/>
              <a:gd name="T102" fmla="*/ 16 w 277"/>
              <a:gd name="T103" fmla="*/ 39 h 487"/>
              <a:gd name="T104" fmla="*/ 30 w 277"/>
              <a:gd name="T105" fmla="*/ 0 h 487"/>
              <a:gd name="T106" fmla="*/ 73 w 277"/>
              <a:gd name="T107" fmla="*/ 26 h 487"/>
              <a:gd name="T108" fmla="*/ 93 w 277"/>
              <a:gd name="T109" fmla="*/ 36 h 487"/>
              <a:gd name="T110" fmla="*/ 137 w 277"/>
              <a:gd name="T111" fmla="*/ 11 h 487"/>
              <a:gd name="T112" fmla="*/ 158 w 277"/>
              <a:gd name="T113" fmla="*/ 57 h 487"/>
              <a:gd name="T114" fmla="*/ 168 w 277"/>
              <a:gd name="T115" fmla="*/ 52 h 487"/>
              <a:gd name="T116" fmla="*/ 233 w 277"/>
              <a:gd name="T117" fmla="*/ 104 h 487"/>
              <a:gd name="T118" fmla="*/ 272 w 277"/>
              <a:gd name="T119" fmla="*/ 200 h 487"/>
              <a:gd name="T120" fmla="*/ 277 w 277"/>
              <a:gd name="T121" fmla="*/ 21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487">
                <a:moveTo>
                  <a:pt x="277" y="210"/>
                </a:moveTo>
                <a:lnTo>
                  <a:pt x="255" y="291"/>
                </a:lnTo>
                <a:lnTo>
                  <a:pt x="261" y="360"/>
                </a:lnTo>
                <a:lnTo>
                  <a:pt x="264" y="415"/>
                </a:lnTo>
                <a:lnTo>
                  <a:pt x="265" y="452"/>
                </a:lnTo>
                <a:lnTo>
                  <a:pt x="229" y="458"/>
                </a:lnTo>
                <a:lnTo>
                  <a:pt x="220" y="477"/>
                </a:lnTo>
                <a:lnTo>
                  <a:pt x="203" y="463"/>
                </a:lnTo>
                <a:lnTo>
                  <a:pt x="181" y="487"/>
                </a:lnTo>
                <a:lnTo>
                  <a:pt x="177" y="484"/>
                </a:lnTo>
                <a:lnTo>
                  <a:pt x="167" y="481"/>
                </a:lnTo>
                <a:lnTo>
                  <a:pt x="166" y="480"/>
                </a:lnTo>
                <a:lnTo>
                  <a:pt x="157" y="415"/>
                </a:lnTo>
                <a:lnTo>
                  <a:pt x="151" y="379"/>
                </a:lnTo>
                <a:lnTo>
                  <a:pt x="117" y="403"/>
                </a:lnTo>
                <a:lnTo>
                  <a:pt x="117" y="415"/>
                </a:lnTo>
                <a:lnTo>
                  <a:pt x="117" y="431"/>
                </a:lnTo>
                <a:lnTo>
                  <a:pt x="57" y="454"/>
                </a:lnTo>
                <a:lnTo>
                  <a:pt x="56" y="454"/>
                </a:lnTo>
                <a:lnTo>
                  <a:pt x="44" y="458"/>
                </a:lnTo>
                <a:lnTo>
                  <a:pt x="31" y="450"/>
                </a:lnTo>
                <a:lnTo>
                  <a:pt x="27" y="445"/>
                </a:lnTo>
                <a:lnTo>
                  <a:pt x="20" y="438"/>
                </a:lnTo>
                <a:lnTo>
                  <a:pt x="21" y="435"/>
                </a:lnTo>
                <a:lnTo>
                  <a:pt x="34" y="411"/>
                </a:lnTo>
                <a:lnTo>
                  <a:pt x="40" y="402"/>
                </a:lnTo>
                <a:lnTo>
                  <a:pt x="40" y="401"/>
                </a:lnTo>
                <a:lnTo>
                  <a:pt x="10" y="393"/>
                </a:lnTo>
                <a:lnTo>
                  <a:pt x="5" y="380"/>
                </a:lnTo>
                <a:lnTo>
                  <a:pt x="31" y="360"/>
                </a:lnTo>
                <a:lnTo>
                  <a:pt x="17" y="339"/>
                </a:lnTo>
                <a:lnTo>
                  <a:pt x="29" y="317"/>
                </a:lnTo>
                <a:lnTo>
                  <a:pt x="5" y="292"/>
                </a:lnTo>
                <a:lnTo>
                  <a:pt x="11" y="213"/>
                </a:lnTo>
                <a:lnTo>
                  <a:pt x="0" y="166"/>
                </a:lnTo>
                <a:lnTo>
                  <a:pt x="16" y="109"/>
                </a:lnTo>
                <a:lnTo>
                  <a:pt x="27" y="96"/>
                </a:lnTo>
                <a:lnTo>
                  <a:pt x="42" y="82"/>
                </a:lnTo>
                <a:lnTo>
                  <a:pt x="33" y="70"/>
                </a:lnTo>
                <a:lnTo>
                  <a:pt x="53" y="70"/>
                </a:lnTo>
                <a:lnTo>
                  <a:pt x="72" y="92"/>
                </a:lnTo>
                <a:lnTo>
                  <a:pt x="86" y="114"/>
                </a:lnTo>
                <a:lnTo>
                  <a:pt x="111" y="114"/>
                </a:lnTo>
                <a:lnTo>
                  <a:pt x="122" y="106"/>
                </a:lnTo>
                <a:lnTo>
                  <a:pt x="127" y="105"/>
                </a:lnTo>
                <a:lnTo>
                  <a:pt x="117" y="76"/>
                </a:lnTo>
                <a:lnTo>
                  <a:pt x="111" y="73"/>
                </a:lnTo>
                <a:lnTo>
                  <a:pt x="83" y="65"/>
                </a:lnTo>
                <a:lnTo>
                  <a:pt x="62" y="56"/>
                </a:lnTo>
                <a:lnTo>
                  <a:pt x="52" y="43"/>
                </a:lnTo>
                <a:lnTo>
                  <a:pt x="21" y="37"/>
                </a:lnTo>
                <a:lnTo>
                  <a:pt x="16" y="39"/>
                </a:lnTo>
                <a:lnTo>
                  <a:pt x="30" y="0"/>
                </a:lnTo>
                <a:lnTo>
                  <a:pt x="73" y="26"/>
                </a:lnTo>
                <a:lnTo>
                  <a:pt x="93" y="36"/>
                </a:lnTo>
                <a:lnTo>
                  <a:pt x="137" y="11"/>
                </a:lnTo>
                <a:lnTo>
                  <a:pt x="158" y="57"/>
                </a:lnTo>
                <a:lnTo>
                  <a:pt x="168" y="52"/>
                </a:lnTo>
                <a:lnTo>
                  <a:pt x="233" y="104"/>
                </a:lnTo>
                <a:lnTo>
                  <a:pt x="272" y="200"/>
                </a:lnTo>
                <a:lnTo>
                  <a:pt x="277" y="21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6283291" y="3299619"/>
            <a:ext cx="822325" cy="1011238"/>
          </a:xfrm>
          <a:custGeom>
            <a:avLst/>
            <a:gdLst>
              <a:gd name="T0" fmla="*/ 506 w 518"/>
              <a:gd name="T1" fmla="*/ 187 h 637"/>
              <a:gd name="T2" fmla="*/ 457 w 518"/>
              <a:gd name="T3" fmla="*/ 235 h 637"/>
              <a:gd name="T4" fmla="*/ 431 w 518"/>
              <a:gd name="T5" fmla="*/ 267 h 637"/>
              <a:gd name="T6" fmla="*/ 398 w 518"/>
              <a:gd name="T7" fmla="*/ 324 h 637"/>
              <a:gd name="T8" fmla="*/ 372 w 518"/>
              <a:gd name="T9" fmla="*/ 376 h 637"/>
              <a:gd name="T10" fmla="*/ 349 w 518"/>
              <a:gd name="T11" fmla="*/ 422 h 637"/>
              <a:gd name="T12" fmla="*/ 328 w 518"/>
              <a:gd name="T13" fmla="*/ 461 h 637"/>
              <a:gd name="T14" fmla="*/ 313 w 518"/>
              <a:gd name="T15" fmla="*/ 491 h 637"/>
              <a:gd name="T16" fmla="*/ 294 w 518"/>
              <a:gd name="T17" fmla="*/ 530 h 637"/>
              <a:gd name="T18" fmla="*/ 268 w 518"/>
              <a:gd name="T19" fmla="*/ 578 h 637"/>
              <a:gd name="T20" fmla="*/ 232 w 518"/>
              <a:gd name="T21" fmla="*/ 628 h 637"/>
              <a:gd name="T22" fmla="*/ 152 w 518"/>
              <a:gd name="T23" fmla="*/ 626 h 637"/>
              <a:gd name="T24" fmla="*/ 136 w 518"/>
              <a:gd name="T25" fmla="*/ 624 h 637"/>
              <a:gd name="T26" fmla="*/ 95 w 518"/>
              <a:gd name="T27" fmla="*/ 608 h 637"/>
              <a:gd name="T28" fmla="*/ 72 w 518"/>
              <a:gd name="T29" fmla="*/ 530 h 637"/>
              <a:gd name="T30" fmla="*/ 82 w 518"/>
              <a:gd name="T31" fmla="*/ 480 h 637"/>
              <a:gd name="T32" fmla="*/ 94 w 518"/>
              <a:gd name="T33" fmla="*/ 460 h 637"/>
              <a:gd name="T34" fmla="*/ 20 w 518"/>
              <a:gd name="T35" fmla="*/ 424 h 637"/>
              <a:gd name="T36" fmla="*/ 0 w 518"/>
              <a:gd name="T37" fmla="*/ 356 h 637"/>
              <a:gd name="T38" fmla="*/ 33 w 518"/>
              <a:gd name="T39" fmla="*/ 265 h 637"/>
              <a:gd name="T40" fmla="*/ 56 w 518"/>
              <a:gd name="T41" fmla="*/ 244 h 637"/>
              <a:gd name="T42" fmla="*/ 78 w 518"/>
              <a:gd name="T43" fmla="*/ 190 h 637"/>
              <a:gd name="T44" fmla="*/ 81 w 518"/>
              <a:gd name="T45" fmla="*/ 141 h 637"/>
              <a:gd name="T46" fmla="*/ 87 w 518"/>
              <a:gd name="T47" fmla="*/ 117 h 637"/>
              <a:gd name="T48" fmla="*/ 108 w 518"/>
              <a:gd name="T49" fmla="*/ 56 h 637"/>
              <a:gd name="T50" fmla="*/ 152 w 518"/>
              <a:gd name="T51" fmla="*/ 20 h 637"/>
              <a:gd name="T52" fmla="*/ 162 w 518"/>
              <a:gd name="T53" fmla="*/ 71 h 637"/>
              <a:gd name="T54" fmla="*/ 163 w 518"/>
              <a:gd name="T55" fmla="*/ 95 h 637"/>
              <a:gd name="T56" fmla="*/ 175 w 518"/>
              <a:gd name="T57" fmla="*/ 102 h 637"/>
              <a:gd name="T58" fmla="*/ 190 w 518"/>
              <a:gd name="T59" fmla="*/ 111 h 637"/>
              <a:gd name="T60" fmla="*/ 189 w 518"/>
              <a:gd name="T61" fmla="*/ 73 h 637"/>
              <a:gd name="T62" fmla="*/ 193 w 518"/>
              <a:gd name="T63" fmla="*/ 20 h 637"/>
              <a:gd name="T64" fmla="*/ 192 w 518"/>
              <a:gd name="T65" fmla="*/ 9 h 637"/>
              <a:gd name="T66" fmla="*/ 206 w 518"/>
              <a:gd name="T67" fmla="*/ 0 h 637"/>
              <a:gd name="T68" fmla="*/ 245 w 518"/>
              <a:gd name="T69" fmla="*/ 13 h 637"/>
              <a:gd name="T70" fmla="*/ 273 w 518"/>
              <a:gd name="T71" fmla="*/ 69 h 637"/>
              <a:gd name="T72" fmla="*/ 343 w 518"/>
              <a:gd name="T73" fmla="*/ 104 h 637"/>
              <a:gd name="T74" fmla="*/ 391 w 518"/>
              <a:gd name="T75" fmla="*/ 146 h 637"/>
              <a:gd name="T76" fmla="*/ 418 w 518"/>
              <a:gd name="T77" fmla="*/ 161 h 637"/>
              <a:gd name="T78" fmla="*/ 463 w 518"/>
              <a:gd name="T79" fmla="*/ 18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8" h="637">
                <a:moveTo>
                  <a:pt x="518" y="179"/>
                </a:moveTo>
                <a:lnTo>
                  <a:pt x="506" y="187"/>
                </a:lnTo>
                <a:lnTo>
                  <a:pt x="475" y="215"/>
                </a:lnTo>
                <a:lnTo>
                  <a:pt x="457" y="235"/>
                </a:lnTo>
                <a:lnTo>
                  <a:pt x="450" y="245"/>
                </a:lnTo>
                <a:lnTo>
                  <a:pt x="431" y="267"/>
                </a:lnTo>
                <a:lnTo>
                  <a:pt x="416" y="285"/>
                </a:lnTo>
                <a:lnTo>
                  <a:pt x="398" y="324"/>
                </a:lnTo>
                <a:lnTo>
                  <a:pt x="385" y="353"/>
                </a:lnTo>
                <a:lnTo>
                  <a:pt x="372" y="376"/>
                </a:lnTo>
                <a:lnTo>
                  <a:pt x="366" y="389"/>
                </a:lnTo>
                <a:lnTo>
                  <a:pt x="349" y="422"/>
                </a:lnTo>
                <a:lnTo>
                  <a:pt x="343" y="434"/>
                </a:lnTo>
                <a:lnTo>
                  <a:pt x="328" y="461"/>
                </a:lnTo>
                <a:lnTo>
                  <a:pt x="319" y="480"/>
                </a:lnTo>
                <a:lnTo>
                  <a:pt x="313" y="491"/>
                </a:lnTo>
                <a:lnTo>
                  <a:pt x="302" y="515"/>
                </a:lnTo>
                <a:lnTo>
                  <a:pt x="294" y="530"/>
                </a:lnTo>
                <a:lnTo>
                  <a:pt x="286" y="543"/>
                </a:lnTo>
                <a:lnTo>
                  <a:pt x="268" y="578"/>
                </a:lnTo>
                <a:lnTo>
                  <a:pt x="257" y="602"/>
                </a:lnTo>
                <a:lnTo>
                  <a:pt x="232" y="628"/>
                </a:lnTo>
                <a:lnTo>
                  <a:pt x="222" y="637"/>
                </a:lnTo>
                <a:lnTo>
                  <a:pt x="152" y="626"/>
                </a:lnTo>
                <a:lnTo>
                  <a:pt x="141" y="623"/>
                </a:lnTo>
                <a:lnTo>
                  <a:pt x="136" y="624"/>
                </a:lnTo>
                <a:lnTo>
                  <a:pt x="108" y="626"/>
                </a:lnTo>
                <a:lnTo>
                  <a:pt x="95" y="608"/>
                </a:lnTo>
                <a:lnTo>
                  <a:pt x="98" y="579"/>
                </a:lnTo>
                <a:lnTo>
                  <a:pt x="72" y="530"/>
                </a:lnTo>
                <a:lnTo>
                  <a:pt x="72" y="499"/>
                </a:lnTo>
                <a:lnTo>
                  <a:pt x="82" y="480"/>
                </a:lnTo>
                <a:lnTo>
                  <a:pt x="84" y="477"/>
                </a:lnTo>
                <a:lnTo>
                  <a:pt x="94" y="460"/>
                </a:lnTo>
                <a:lnTo>
                  <a:pt x="75" y="419"/>
                </a:lnTo>
                <a:lnTo>
                  <a:pt x="20" y="424"/>
                </a:lnTo>
                <a:lnTo>
                  <a:pt x="6" y="425"/>
                </a:lnTo>
                <a:lnTo>
                  <a:pt x="0" y="356"/>
                </a:lnTo>
                <a:lnTo>
                  <a:pt x="22" y="275"/>
                </a:lnTo>
                <a:lnTo>
                  <a:pt x="33" y="265"/>
                </a:lnTo>
                <a:lnTo>
                  <a:pt x="33" y="264"/>
                </a:lnTo>
                <a:lnTo>
                  <a:pt x="56" y="244"/>
                </a:lnTo>
                <a:lnTo>
                  <a:pt x="56" y="242"/>
                </a:lnTo>
                <a:lnTo>
                  <a:pt x="78" y="190"/>
                </a:lnTo>
                <a:lnTo>
                  <a:pt x="79" y="187"/>
                </a:lnTo>
                <a:lnTo>
                  <a:pt x="81" y="141"/>
                </a:lnTo>
                <a:lnTo>
                  <a:pt x="82" y="124"/>
                </a:lnTo>
                <a:lnTo>
                  <a:pt x="87" y="117"/>
                </a:lnTo>
                <a:lnTo>
                  <a:pt x="91" y="112"/>
                </a:lnTo>
                <a:lnTo>
                  <a:pt x="108" y="56"/>
                </a:lnTo>
                <a:lnTo>
                  <a:pt x="152" y="23"/>
                </a:lnTo>
                <a:lnTo>
                  <a:pt x="152" y="20"/>
                </a:lnTo>
                <a:lnTo>
                  <a:pt x="159" y="23"/>
                </a:lnTo>
                <a:lnTo>
                  <a:pt x="162" y="71"/>
                </a:lnTo>
                <a:lnTo>
                  <a:pt x="162" y="76"/>
                </a:lnTo>
                <a:lnTo>
                  <a:pt x="163" y="95"/>
                </a:lnTo>
                <a:lnTo>
                  <a:pt x="173" y="101"/>
                </a:lnTo>
                <a:lnTo>
                  <a:pt x="175" y="102"/>
                </a:lnTo>
                <a:lnTo>
                  <a:pt x="189" y="111"/>
                </a:lnTo>
                <a:lnTo>
                  <a:pt x="190" y="111"/>
                </a:lnTo>
                <a:lnTo>
                  <a:pt x="190" y="110"/>
                </a:lnTo>
                <a:lnTo>
                  <a:pt x="189" y="73"/>
                </a:lnTo>
                <a:lnTo>
                  <a:pt x="189" y="71"/>
                </a:lnTo>
                <a:lnTo>
                  <a:pt x="193" y="20"/>
                </a:lnTo>
                <a:lnTo>
                  <a:pt x="188" y="13"/>
                </a:lnTo>
                <a:lnTo>
                  <a:pt x="192" y="9"/>
                </a:lnTo>
                <a:lnTo>
                  <a:pt x="202" y="1"/>
                </a:lnTo>
                <a:lnTo>
                  <a:pt x="206" y="0"/>
                </a:lnTo>
                <a:lnTo>
                  <a:pt x="238" y="6"/>
                </a:lnTo>
                <a:lnTo>
                  <a:pt x="245" y="13"/>
                </a:lnTo>
                <a:lnTo>
                  <a:pt x="270" y="46"/>
                </a:lnTo>
                <a:lnTo>
                  <a:pt x="273" y="69"/>
                </a:lnTo>
                <a:lnTo>
                  <a:pt x="339" y="99"/>
                </a:lnTo>
                <a:lnTo>
                  <a:pt x="343" y="104"/>
                </a:lnTo>
                <a:lnTo>
                  <a:pt x="385" y="140"/>
                </a:lnTo>
                <a:lnTo>
                  <a:pt x="391" y="146"/>
                </a:lnTo>
                <a:lnTo>
                  <a:pt x="395" y="150"/>
                </a:lnTo>
                <a:lnTo>
                  <a:pt x="418" y="161"/>
                </a:lnTo>
                <a:lnTo>
                  <a:pt x="429" y="166"/>
                </a:lnTo>
                <a:lnTo>
                  <a:pt x="463" y="182"/>
                </a:lnTo>
                <a:lnTo>
                  <a:pt x="518" y="1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6205539" y="560388"/>
            <a:ext cx="681038" cy="684213"/>
          </a:xfrm>
          <a:custGeom>
            <a:avLst/>
            <a:gdLst>
              <a:gd name="T0" fmla="*/ 176 w 429"/>
              <a:gd name="T1" fmla="*/ 176 h 431"/>
              <a:gd name="T2" fmla="*/ 171 w 429"/>
              <a:gd name="T3" fmla="*/ 211 h 431"/>
              <a:gd name="T4" fmla="*/ 215 w 429"/>
              <a:gd name="T5" fmla="*/ 265 h 431"/>
              <a:gd name="T6" fmla="*/ 142 w 429"/>
              <a:gd name="T7" fmla="*/ 336 h 431"/>
              <a:gd name="T8" fmla="*/ 122 w 429"/>
              <a:gd name="T9" fmla="*/ 310 h 431"/>
              <a:gd name="T10" fmla="*/ 90 w 429"/>
              <a:gd name="T11" fmla="*/ 293 h 431"/>
              <a:gd name="T12" fmla="*/ 114 w 429"/>
              <a:gd name="T13" fmla="*/ 242 h 431"/>
              <a:gd name="T14" fmla="*/ 41 w 429"/>
              <a:gd name="T15" fmla="*/ 268 h 431"/>
              <a:gd name="T16" fmla="*/ 5 w 429"/>
              <a:gd name="T17" fmla="*/ 235 h 431"/>
              <a:gd name="T18" fmla="*/ 45 w 429"/>
              <a:gd name="T19" fmla="*/ 241 h 431"/>
              <a:gd name="T20" fmla="*/ 100 w 429"/>
              <a:gd name="T21" fmla="*/ 186 h 431"/>
              <a:gd name="T22" fmla="*/ 143 w 429"/>
              <a:gd name="T23" fmla="*/ 182 h 431"/>
              <a:gd name="T24" fmla="*/ 160 w 429"/>
              <a:gd name="T25" fmla="*/ 139 h 431"/>
              <a:gd name="T26" fmla="*/ 184 w 429"/>
              <a:gd name="T27" fmla="*/ 114 h 431"/>
              <a:gd name="T28" fmla="*/ 413 w 429"/>
              <a:gd name="T29" fmla="*/ 72 h 431"/>
              <a:gd name="T30" fmla="*/ 355 w 429"/>
              <a:gd name="T31" fmla="*/ 225 h 431"/>
              <a:gd name="T32" fmla="*/ 397 w 429"/>
              <a:gd name="T33" fmla="*/ 196 h 431"/>
              <a:gd name="T34" fmla="*/ 407 w 429"/>
              <a:gd name="T35" fmla="*/ 182 h 431"/>
              <a:gd name="T36" fmla="*/ 429 w 429"/>
              <a:gd name="T37" fmla="*/ 215 h 431"/>
              <a:gd name="T38" fmla="*/ 364 w 429"/>
              <a:gd name="T39" fmla="*/ 254 h 431"/>
              <a:gd name="T40" fmla="*/ 357 w 429"/>
              <a:gd name="T41" fmla="*/ 294 h 431"/>
              <a:gd name="T42" fmla="*/ 345 w 429"/>
              <a:gd name="T43" fmla="*/ 315 h 431"/>
              <a:gd name="T44" fmla="*/ 305 w 429"/>
              <a:gd name="T45" fmla="*/ 338 h 431"/>
              <a:gd name="T46" fmla="*/ 312 w 429"/>
              <a:gd name="T47" fmla="*/ 368 h 431"/>
              <a:gd name="T48" fmla="*/ 267 w 429"/>
              <a:gd name="T49" fmla="*/ 424 h 431"/>
              <a:gd name="T50" fmla="*/ 199 w 429"/>
              <a:gd name="T51" fmla="*/ 400 h 431"/>
              <a:gd name="T52" fmla="*/ 261 w 429"/>
              <a:gd name="T53" fmla="*/ 352 h 431"/>
              <a:gd name="T54" fmla="*/ 279 w 429"/>
              <a:gd name="T55" fmla="*/ 352 h 431"/>
              <a:gd name="T56" fmla="*/ 272 w 429"/>
              <a:gd name="T57" fmla="*/ 323 h 431"/>
              <a:gd name="T58" fmla="*/ 237 w 429"/>
              <a:gd name="T59" fmla="*/ 263 h 431"/>
              <a:gd name="T60" fmla="*/ 246 w 429"/>
              <a:gd name="T61" fmla="*/ 253 h 431"/>
              <a:gd name="T62" fmla="*/ 293 w 429"/>
              <a:gd name="T63" fmla="*/ 267 h 431"/>
              <a:gd name="T64" fmla="*/ 319 w 429"/>
              <a:gd name="T65" fmla="*/ 261 h 431"/>
              <a:gd name="T66" fmla="*/ 248 w 429"/>
              <a:gd name="T67" fmla="*/ 225 h 431"/>
              <a:gd name="T68" fmla="*/ 261 w 429"/>
              <a:gd name="T69" fmla="*/ 159 h 431"/>
              <a:gd name="T70" fmla="*/ 287 w 429"/>
              <a:gd name="T71" fmla="*/ 136 h 431"/>
              <a:gd name="T72" fmla="*/ 318 w 429"/>
              <a:gd name="T73" fmla="*/ 153 h 431"/>
              <a:gd name="T74" fmla="*/ 326 w 429"/>
              <a:gd name="T75" fmla="*/ 188 h 431"/>
              <a:gd name="T76" fmla="*/ 341 w 429"/>
              <a:gd name="T77" fmla="*/ 199 h 431"/>
              <a:gd name="T78" fmla="*/ 341 w 429"/>
              <a:gd name="T79" fmla="*/ 153 h 431"/>
              <a:gd name="T80" fmla="*/ 377 w 429"/>
              <a:gd name="T81" fmla="*/ 78 h 431"/>
              <a:gd name="T82" fmla="*/ 373 w 429"/>
              <a:gd name="T83" fmla="*/ 3 h 431"/>
              <a:gd name="T84" fmla="*/ 413 w 429"/>
              <a:gd name="T85" fmla="*/ 7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9" h="431">
                <a:moveTo>
                  <a:pt x="211" y="118"/>
                </a:moveTo>
                <a:lnTo>
                  <a:pt x="202" y="165"/>
                </a:lnTo>
                <a:lnTo>
                  <a:pt x="176" y="176"/>
                </a:lnTo>
                <a:lnTo>
                  <a:pt x="169" y="201"/>
                </a:lnTo>
                <a:lnTo>
                  <a:pt x="168" y="208"/>
                </a:lnTo>
                <a:lnTo>
                  <a:pt x="171" y="211"/>
                </a:lnTo>
                <a:lnTo>
                  <a:pt x="212" y="232"/>
                </a:lnTo>
                <a:lnTo>
                  <a:pt x="215" y="260"/>
                </a:lnTo>
                <a:lnTo>
                  <a:pt x="215" y="265"/>
                </a:lnTo>
                <a:lnTo>
                  <a:pt x="214" y="284"/>
                </a:lnTo>
                <a:lnTo>
                  <a:pt x="202" y="293"/>
                </a:lnTo>
                <a:lnTo>
                  <a:pt x="142" y="336"/>
                </a:lnTo>
                <a:lnTo>
                  <a:pt x="139" y="332"/>
                </a:lnTo>
                <a:lnTo>
                  <a:pt x="139" y="330"/>
                </a:lnTo>
                <a:lnTo>
                  <a:pt x="122" y="310"/>
                </a:lnTo>
                <a:lnTo>
                  <a:pt x="80" y="335"/>
                </a:lnTo>
                <a:lnTo>
                  <a:pt x="88" y="302"/>
                </a:lnTo>
                <a:lnTo>
                  <a:pt x="90" y="293"/>
                </a:lnTo>
                <a:lnTo>
                  <a:pt x="80" y="289"/>
                </a:lnTo>
                <a:lnTo>
                  <a:pt x="85" y="287"/>
                </a:lnTo>
                <a:lnTo>
                  <a:pt x="114" y="242"/>
                </a:lnTo>
                <a:lnTo>
                  <a:pt x="109" y="215"/>
                </a:lnTo>
                <a:lnTo>
                  <a:pt x="67" y="268"/>
                </a:lnTo>
                <a:lnTo>
                  <a:pt x="41" y="268"/>
                </a:lnTo>
                <a:lnTo>
                  <a:pt x="0" y="294"/>
                </a:lnTo>
                <a:lnTo>
                  <a:pt x="3" y="255"/>
                </a:lnTo>
                <a:lnTo>
                  <a:pt x="5" y="235"/>
                </a:lnTo>
                <a:lnTo>
                  <a:pt x="21" y="241"/>
                </a:lnTo>
                <a:lnTo>
                  <a:pt x="25" y="241"/>
                </a:lnTo>
                <a:lnTo>
                  <a:pt x="45" y="241"/>
                </a:lnTo>
                <a:lnTo>
                  <a:pt x="90" y="183"/>
                </a:lnTo>
                <a:lnTo>
                  <a:pt x="93" y="182"/>
                </a:lnTo>
                <a:lnTo>
                  <a:pt x="100" y="186"/>
                </a:lnTo>
                <a:lnTo>
                  <a:pt x="106" y="182"/>
                </a:lnTo>
                <a:lnTo>
                  <a:pt x="114" y="179"/>
                </a:lnTo>
                <a:lnTo>
                  <a:pt x="143" y="182"/>
                </a:lnTo>
                <a:lnTo>
                  <a:pt x="147" y="166"/>
                </a:lnTo>
                <a:lnTo>
                  <a:pt x="168" y="150"/>
                </a:lnTo>
                <a:lnTo>
                  <a:pt x="160" y="139"/>
                </a:lnTo>
                <a:lnTo>
                  <a:pt x="162" y="137"/>
                </a:lnTo>
                <a:lnTo>
                  <a:pt x="165" y="142"/>
                </a:lnTo>
                <a:lnTo>
                  <a:pt x="184" y="114"/>
                </a:lnTo>
                <a:lnTo>
                  <a:pt x="191" y="103"/>
                </a:lnTo>
                <a:lnTo>
                  <a:pt x="211" y="118"/>
                </a:lnTo>
                <a:close/>
                <a:moveTo>
                  <a:pt x="413" y="72"/>
                </a:moveTo>
                <a:lnTo>
                  <a:pt x="383" y="179"/>
                </a:lnTo>
                <a:lnTo>
                  <a:pt x="364" y="212"/>
                </a:lnTo>
                <a:lnTo>
                  <a:pt x="355" y="225"/>
                </a:lnTo>
                <a:lnTo>
                  <a:pt x="367" y="216"/>
                </a:lnTo>
                <a:lnTo>
                  <a:pt x="375" y="212"/>
                </a:lnTo>
                <a:lnTo>
                  <a:pt x="397" y="196"/>
                </a:lnTo>
                <a:lnTo>
                  <a:pt x="399" y="195"/>
                </a:lnTo>
                <a:lnTo>
                  <a:pt x="401" y="192"/>
                </a:lnTo>
                <a:lnTo>
                  <a:pt x="407" y="182"/>
                </a:lnTo>
                <a:lnTo>
                  <a:pt x="414" y="172"/>
                </a:lnTo>
                <a:lnTo>
                  <a:pt x="427" y="173"/>
                </a:lnTo>
                <a:lnTo>
                  <a:pt x="429" y="215"/>
                </a:lnTo>
                <a:lnTo>
                  <a:pt x="390" y="237"/>
                </a:lnTo>
                <a:lnTo>
                  <a:pt x="387" y="255"/>
                </a:lnTo>
                <a:lnTo>
                  <a:pt x="364" y="254"/>
                </a:lnTo>
                <a:lnTo>
                  <a:pt x="352" y="255"/>
                </a:lnTo>
                <a:lnTo>
                  <a:pt x="360" y="287"/>
                </a:lnTo>
                <a:lnTo>
                  <a:pt x="357" y="294"/>
                </a:lnTo>
                <a:lnTo>
                  <a:pt x="354" y="302"/>
                </a:lnTo>
                <a:lnTo>
                  <a:pt x="348" y="310"/>
                </a:lnTo>
                <a:lnTo>
                  <a:pt x="345" y="315"/>
                </a:lnTo>
                <a:lnTo>
                  <a:pt x="342" y="316"/>
                </a:lnTo>
                <a:lnTo>
                  <a:pt x="303" y="330"/>
                </a:lnTo>
                <a:lnTo>
                  <a:pt x="305" y="338"/>
                </a:lnTo>
                <a:lnTo>
                  <a:pt x="305" y="340"/>
                </a:lnTo>
                <a:lnTo>
                  <a:pt x="315" y="366"/>
                </a:lnTo>
                <a:lnTo>
                  <a:pt x="312" y="368"/>
                </a:lnTo>
                <a:lnTo>
                  <a:pt x="286" y="392"/>
                </a:lnTo>
                <a:lnTo>
                  <a:pt x="293" y="420"/>
                </a:lnTo>
                <a:lnTo>
                  <a:pt x="267" y="424"/>
                </a:lnTo>
                <a:lnTo>
                  <a:pt x="223" y="431"/>
                </a:lnTo>
                <a:lnTo>
                  <a:pt x="204" y="404"/>
                </a:lnTo>
                <a:lnTo>
                  <a:pt x="199" y="400"/>
                </a:lnTo>
                <a:lnTo>
                  <a:pt x="181" y="378"/>
                </a:lnTo>
                <a:lnTo>
                  <a:pt x="234" y="340"/>
                </a:lnTo>
                <a:lnTo>
                  <a:pt x="261" y="352"/>
                </a:lnTo>
                <a:lnTo>
                  <a:pt x="276" y="358"/>
                </a:lnTo>
                <a:lnTo>
                  <a:pt x="279" y="355"/>
                </a:lnTo>
                <a:lnTo>
                  <a:pt x="279" y="352"/>
                </a:lnTo>
                <a:lnTo>
                  <a:pt x="287" y="336"/>
                </a:lnTo>
                <a:lnTo>
                  <a:pt x="287" y="335"/>
                </a:lnTo>
                <a:lnTo>
                  <a:pt x="272" y="323"/>
                </a:lnTo>
                <a:lnTo>
                  <a:pt x="243" y="300"/>
                </a:lnTo>
                <a:lnTo>
                  <a:pt x="238" y="277"/>
                </a:lnTo>
                <a:lnTo>
                  <a:pt x="237" y="263"/>
                </a:lnTo>
                <a:lnTo>
                  <a:pt x="237" y="261"/>
                </a:lnTo>
                <a:lnTo>
                  <a:pt x="235" y="253"/>
                </a:lnTo>
                <a:lnTo>
                  <a:pt x="246" y="253"/>
                </a:lnTo>
                <a:lnTo>
                  <a:pt x="260" y="250"/>
                </a:lnTo>
                <a:lnTo>
                  <a:pt x="279" y="250"/>
                </a:lnTo>
                <a:lnTo>
                  <a:pt x="293" y="267"/>
                </a:lnTo>
                <a:lnTo>
                  <a:pt x="300" y="277"/>
                </a:lnTo>
                <a:lnTo>
                  <a:pt x="303" y="274"/>
                </a:lnTo>
                <a:lnTo>
                  <a:pt x="319" y="261"/>
                </a:lnTo>
                <a:lnTo>
                  <a:pt x="299" y="214"/>
                </a:lnTo>
                <a:lnTo>
                  <a:pt x="256" y="224"/>
                </a:lnTo>
                <a:lnTo>
                  <a:pt x="248" y="225"/>
                </a:lnTo>
                <a:lnTo>
                  <a:pt x="227" y="202"/>
                </a:lnTo>
                <a:lnTo>
                  <a:pt x="237" y="155"/>
                </a:lnTo>
                <a:lnTo>
                  <a:pt x="261" y="159"/>
                </a:lnTo>
                <a:lnTo>
                  <a:pt x="267" y="155"/>
                </a:lnTo>
                <a:lnTo>
                  <a:pt x="274" y="147"/>
                </a:lnTo>
                <a:lnTo>
                  <a:pt x="287" y="136"/>
                </a:lnTo>
                <a:lnTo>
                  <a:pt x="313" y="150"/>
                </a:lnTo>
                <a:lnTo>
                  <a:pt x="315" y="152"/>
                </a:lnTo>
                <a:lnTo>
                  <a:pt x="318" y="153"/>
                </a:lnTo>
                <a:lnTo>
                  <a:pt x="325" y="166"/>
                </a:lnTo>
                <a:lnTo>
                  <a:pt x="326" y="179"/>
                </a:lnTo>
                <a:lnTo>
                  <a:pt x="326" y="188"/>
                </a:lnTo>
                <a:lnTo>
                  <a:pt x="326" y="195"/>
                </a:lnTo>
                <a:lnTo>
                  <a:pt x="339" y="201"/>
                </a:lnTo>
                <a:lnTo>
                  <a:pt x="341" y="199"/>
                </a:lnTo>
                <a:lnTo>
                  <a:pt x="357" y="173"/>
                </a:lnTo>
                <a:lnTo>
                  <a:pt x="354" y="170"/>
                </a:lnTo>
                <a:lnTo>
                  <a:pt x="341" y="153"/>
                </a:lnTo>
                <a:lnTo>
                  <a:pt x="355" y="144"/>
                </a:lnTo>
                <a:lnTo>
                  <a:pt x="365" y="146"/>
                </a:lnTo>
                <a:lnTo>
                  <a:pt x="377" y="78"/>
                </a:lnTo>
                <a:lnTo>
                  <a:pt x="373" y="61"/>
                </a:lnTo>
                <a:lnTo>
                  <a:pt x="378" y="10"/>
                </a:lnTo>
                <a:lnTo>
                  <a:pt x="373" y="3"/>
                </a:lnTo>
                <a:lnTo>
                  <a:pt x="377" y="3"/>
                </a:lnTo>
                <a:lnTo>
                  <a:pt x="388" y="0"/>
                </a:lnTo>
                <a:lnTo>
                  <a:pt x="413" y="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4397376" y="6059488"/>
            <a:ext cx="254000" cy="336550"/>
          </a:xfrm>
          <a:custGeom>
            <a:avLst/>
            <a:gdLst>
              <a:gd name="T0" fmla="*/ 151 w 160"/>
              <a:gd name="T1" fmla="*/ 134 h 212"/>
              <a:gd name="T2" fmla="*/ 111 w 160"/>
              <a:gd name="T3" fmla="*/ 148 h 212"/>
              <a:gd name="T4" fmla="*/ 108 w 160"/>
              <a:gd name="T5" fmla="*/ 147 h 212"/>
              <a:gd name="T6" fmla="*/ 118 w 160"/>
              <a:gd name="T7" fmla="*/ 134 h 212"/>
              <a:gd name="T8" fmla="*/ 127 w 160"/>
              <a:gd name="T9" fmla="*/ 134 h 212"/>
              <a:gd name="T10" fmla="*/ 147 w 160"/>
              <a:gd name="T11" fmla="*/ 133 h 212"/>
              <a:gd name="T12" fmla="*/ 153 w 160"/>
              <a:gd name="T13" fmla="*/ 125 h 212"/>
              <a:gd name="T14" fmla="*/ 151 w 160"/>
              <a:gd name="T15" fmla="*/ 134 h 212"/>
              <a:gd name="T16" fmla="*/ 160 w 160"/>
              <a:gd name="T17" fmla="*/ 87 h 212"/>
              <a:gd name="T18" fmla="*/ 153 w 160"/>
              <a:gd name="T19" fmla="*/ 117 h 212"/>
              <a:gd name="T20" fmla="*/ 143 w 160"/>
              <a:gd name="T21" fmla="*/ 111 h 212"/>
              <a:gd name="T22" fmla="*/ 158 w 160"/>
              <a:gd name="T23" fmla="*/ 87 h 212"/>
              <a:gd name="T24" fmla="*/ 160 w 160"/>
              <a:gd name="T25" fmla="*/ 87 h 212"/>
              <a:gd name="T26" fmla="*/ 150 w 160"/>
              <a:gd name="T27" fmla="*/ 75 h 212"/>
              <a:gd name="T28" fmla="*/ 140 w 160"/>
              <a:gd name="T29" fmla="*/ 81 h 212"/>
              <a:gd name="T30" fmla="*/ 135 w 160"/>
              <a:gd name="T31" fmla="*/ 85 h 212"/>
              <a:gd name="T32" fmla="*/ 134 w 160"/>
              <a:gd name="T33" fmla="*/ 87 h 212"/>
              <a:gd name="T34" fmla="*/ 111 w 160"/>
              <a:gd name="T35" fmla="*/ 112 h 212"/>
              <a:gd name="T36" fmla="*/ 108 w 160"/>
              <a:gd name="T37" fmla="*/ 112 h 212"/>
              <a:gd name="T38" fmla="*/ 89 w 160"/>
              <a:gd name="T39" fmla="*/ 120 h 212"/>
              <a:gd name="T40" fmla="*/ 69 w 160"/>
              <a:gd name="T41" fmla="*/ 108 h 212"/>
              <a:gd name="T42" fmla="*/ 72 w 160"/>
              <a:gd name="T43" fmla="*/ 148 h 212"/>
              <a:gd name="T44" fmla="*/ 69 w 160"/>
              <a:gd name="T45" fmla="*/ 167 h 212"/>
              <a:gd name="T46" fmla="*/ 69 w 160"/>
              <a:gd name="T47" fmla="*/ 169 h 212"/>
              <a:gd name="T48" fmla="*/ 66 w 160"/>
              <a:gd name="T49" fmla="*/ 172 h 212"/>
              <a:gd name="T50" fmla="*/ 42 w 160"/>
              <a:gd name="T51" fmla="*/ 190 h 212"/>
              <a:gd name="T52" fmla="*/ 39 w 160"/>
              <a:gd name="T53" fmla="*/ 193 h 212"/>
              <a:gd name="T54" fmla="*/ 3 w 160"/>
              <a:gd name="T55" fmla="*/ 212 h 212"/>
              <a:gd name="T56" fmla="*/ 1 w 160"/>
              <a:gd name="T57" fmla="*/ 203 h 212"/>
              <a:gd name="T58" fmla="*/ 0 w 160"/>
              <a:gd name="T59" fmla="*/ 193 h 212"/>
              <a:gd name="T60" fmla="*/ 27 w 160"/>
              <a:gd name="T61" fmla="*/ 137 h 212"/>
              <a:gd name="T62" fmla="*/ 11 w 160"/>
              <a:gd name="T63" fmla="*/ 128 h 212"/>
              <a:gd name="T64" fmla="*/ 18 w 160"/>
              <a:gd name="T65" fmla="*/ 114 h 212"/>
              <a:gd name="T66" fmla="*/ 29 w 160"/>
              <a:gd name="T67" fmla="*/ 94 h 212"/>
              <a:gd name="T68" fmla="*/ 33 w 160"/>
              <a:gd name="T69" fmla="*/ 68 h 212"/>
              <a:gd name="T70" fmla="*/ 37 w 160"/>
              <a:gd name="T71" fmla="*/ 68 h 212"/>
              <a:gd name="T72" fmla="*/ 60 w 160"/>
              <a:gd name="T73" fmla="*/ 72 h 212"/>
              <a:gd name="T74" fmla="*/ 69 w 160"/>
              <a:gd name="T75" fmla="*/ 75 h 212"/>
              <a:gd name="T76" fmla="*/ 86 w 160"/>
              <a:gd name="T77" fmla="*/ 58 h 212"/>
              <a:gd name="T78" fmla="*/ 72 w 160"/>
              <a:gd name="T79" fmla="*/ 56 h 212"/>
              <a:gd name="T80" fmla="*/ 76 w 160"/>
              <a:gd name="T81" fmla="*/ 55 h 212"/>
              <a:gd name="T82" fmla="*/ 119 w 160"/>
              <a:gd name="T83" fmla="*/ 0 h 212"/>
              <a:gd name="T84" fmla="*/ 130 w 160"/>
              <a:gd name="T85" fmla="*/ 33 h 212"/>
              <a:gd name="T86" fmla="*/ 135 w 160"/>
              <a:gd name="T87" fmla="*/ 49 h 212"/>
              <a:gd name="T88" fmla="*/ 151 w 160"/>
              <a:gd name="T89" fmla="*/ 65 h 212"/>
              <a:gd name="T90" fmla="*/ 157 w 160"/>
              <a:gd name="T91" fmla="*/ 69 h 212"/>
              <a:gd name="T92" fmla="*/ 150 w 160"/>
              <a:gd name="T93" fmla="*/ 7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12">
                <a:moveTo>
                  <a:pt x="151" y="134"/>
                </a:moveTo>
                <a:lnTo>
                  <a:pt x="111" y="148"/>
                </a:lnTo>
                <a:lnTo>
                  <a:pt x="108" y="147"/>
                </a:lnTo>
                <a:lnTo>
                  <a:pt x="118" y="134"/>
                </a:lnTo>
                <a:lnTo>
                  <a:pt x="127" y="134"/>
                </a:lnTo>
                <a:lnTo>
                  <a:pt x="147" y="133"/>
                </a:lnTo>
                <a:lnTo>
                  <a:pt x="153" y="125"/>
                </a:lnTo>
                <a:lnTo>
                  <a:pt x="151" y="134"/>
                </a:lnTo>
                <a:close/>
                <a:moveTo>
                  <a:pt x="160" y="87"/>
                </a:moveTo>
                <a:lnTo>
                  <a:pt x="153" y="117"/>
                </a:lnTo>
                <a:lnTo>
                  <a:pt x="143" y="111"/>
                </a:lnTo>
                <a:lnTo>
                  <a:pt x="158" y="87"/>
                </a:lnTo>
                <a:lnTo>
                  <a:pt x="160" y="87"/>
                </a:lnTo>
                <a:close/>
                <a:moveTo>
                  <a:pt x="150" y="75"/>
                </a:moveTo>
                <a:lnTo>
                  <a:pt x="140" y="81"/>
                </a:lnTo>
                <a:lnTo>
                  <a:pt x="135" y="85"/>
                </a:lnTo>
                <a:lnTo>
                  <a:pt x="134" y="87"/>
                </a:lnTo>
                <a:lnTo>
                  <a:pt x="111" y="112"/>
                </a:lnTo>
                <a:lnTo>
                  <a:pt x="108" y="112"/>
                </a:lnTo>
                <a:lnTo>
                  <a:pt x="89" y="120"/>
                </a:lnTo>
                <a:lnTo>
                  <a:pt x="69" y="108"/>
                </a:lnTo>
                <a:lnTo>
                  <a:pt x="72" y="148"/>
                </a:lnTo>
                <a:lnTo>
                  <a:pt x="69" y="167"/>
                </a:lnTo>
                <a:lnTo>
                  <a:pt x="69" y="169"/>
                </a:lnTo>
                <a:lnTo>
                  <a:pt x="66" y="172"/>
                </a:lnTo>
                <a:lnTo>
                  <a:pt x="42" y="190"/>
                </a:lnTo>
                <a:lnTo>
                  <a:pt x="39" y="193"/>
                </a:lnTo>
                <a:lnTo>
                  <a:pt x="3" y="212"/>
                </a:lnTo>
                <a:lnTo>
                  <a:pt x="1" y="203"/>
                </a:lnTo>
                <a:lnTo>
                  <a:pt x="0" y="193"/>
                </a:lnTo>
                <a:lnTo>
                  <a:pt x="27" y="137"/>
                </a:lnTo>
                <a:lnTo>
                  <a:pt x="11" y="128"/>
                </a:lnTo>
                <a:lnTo>
                  <a:pt x="18" y="114"/>
                </a:lnTo>
                <a:lnTo>
                  <a:pt x="29" y="94"/>
                </a:lnTo>
                <a:lnTo>
                  <a:pt x="33" y="68"/>
                </a:lnTo>
                <a:lnTo>
                  <a:pt x="37" y="68"/>
                </a:lnTo>
                <a:lnTo>
                  <a:pt x="60" y="72"/>
                </a:lnTo>
                <a:lnTo>
                  <a:pt x="69" y="75"/>
                </a:lnTo>
                <a:lnTo>
                  <a:pt x="86" y="58"/>
                </a:lnTo>
                <a:lnTo>
                  <a:pt x="72" y="56"/>
                </a:lnTo>
                <a:lnTo>
                  <a:pt x="76" y="55"/>
                </a:lnTo>
                <a:lnTo>
                  <a:pt x="119" y="0"/>
                </a:lnTo>
                <a:lnTo>
                  <a:pt x="130" y="33"/>
                </a:lnTo>
                <a:lnTo>
                  <a:pt x="135" y="49"/>
                </a:lnTo>
                <a:lnTo>
                  <a:pt x="151" y="65"/>
                </a:lnTo>
                <a:lnTo>
                  <a:pt x="157" y="69"/>
                </a:lnTo>
                <a:lnTo>
                  <a:pt x="150" y="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9"/>
          <p:cNvSpPr>
            <a:spLocks noEditPoints="1"/>
          </p:cNvSpPr>
          <p:nvPr/>
        </p:nvSpPr>
        <p:spPr bwMode="auto">
          <a:xfrm>
            <a:off x="4206876" y="5629275"/>
            <a:ext cx="295275" cy="192088"/>
          </a:xfrm>
          <a:custGeom>
            <a:avLst/>
            <a:gdLst>
              <a:gd name="T0" fmla="*/ 160 w 186"/>
              <a:gd name="T1" fmla="*/ 121 h 121"/>
              <a:gd name="T2" fmla="*/ 151 w 186"/>
              <a:gd name="T3" fmla="*/ 121 h 121"/>
              <a:gd name="T4" fmla="*/ 154 w 186"/>
              <a:gd name="T5" fmla="*/ 108 h 121"/>
              <a:gd name="T6" fmla="*/ 157 w 186"/>
              <a:gd name="T7" fmla="*/ 92 h 121"/>
              <a:gd name="T8" fmla="*/ 167 w 186"/>
              <a:gd name="T9" fmla="*/ 75 h 121"/>
              <a:gd name="T10" fmla="*/ 167 w 186"/>
              <a:gd name="T11" fmla="*/ 68 h 121"/>
              <a:gd name="T12" fmla="*/ 176 w 186"/>
              <a:gd name="T13" fmla="*/ 65 h 121"/>
              <a:gd name="T14" fmla="*/ 186 w 186"/>
              <a:gd name="T15" fmla="*/ 75 h 121"/>
              <a:gd name="T16" fmla="*/ 180 w 186"/>
              <a:gd name="T17" fmla="*/ 94 h 121"/>
              <a:gd name="T18" fmla="*/ 175 w 186"/>
              <a:gd name="T19" fmla="*/ 107 h 121"/>
              <a:gd name="T20" fmla="*/ 160 w 186"/>
              <a:gd name="T21" fmla="*/ 121 h 121"/>
              <a:gd name="T22" fmla="*/ 104 w 186"/>
              <a:gd name="T23" fmla="*/ 59 h 121"/>
              <a:gd name="T24" fmla="*/ 66 w 186"/>
              <a:gd name="T25" fmla="*/ 117 h 121"/>
              <a:gd name="T26" fmla="*/ 63 w 186"/>
              <a:gd name="T27" fmla="*/ 114 h 121"/>
              <a:gd name="T28" fmla="*/ 24 w 186"/>
              <a:gd name="T29" fmla="*/ 94 h 121"/>
              <a:gd name="T30" fmla="*/ 0 w 186"/>
              <a:gd name="T31" fmla="*/ 82 h 121"/>
              <a:gd name="T32" fmla="*/ 11 w 186"/>
              <a:gd name="T33" fmla="*/ 58 h 121"/>
              <a:gd name="T34" fmla="*/ 35 w 186"/>
              <a:gd name="T35" fmla="*/ 7 h 121"/>
              <a:gd name="T36" fmla="*/ 49 w 186"/>
              <a:gd name="T37" fmla="*/ 0 h 121"/>
              <a:gd name="T38" fmla="*/ 107 w 186"/>
              <a:gd name="T39" fmla="*/ 13 h 121"/>
              <a:gd name="T40" fmla="*/ 166 w 186"/>
              <a:gd name="T41" fmla="*/ 23 h 121"/>
              <a:gd name="T42" fmla="*/ 156 w 186"/>
              <a:gd name="T43" fmla="*/ 50 h 121"/>
              <a:gd name="T44" fmla="*/ 104 w 186"/>
              <a:gd name="T45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21">
                <a:moveTo>
                  <a:pt x="160" y="121"/>
                </a:moveTo>
                <a:lnTo>
                  <a:pt x="151" y="121"/>
                </a:lnTo>
                <a:lnTo>
                  <a:pt x="154" y="108"/>
                </a:lnTo>
                <a:lnTo>
                  <a:pt x="157" y="92"/>
                </a:lnTo>
                <a:lnTo>
                  <a:pt x="167" y="75"/>
                </a:lnTo>
                <a:lnTo>
                  <a:pt x="167" y="68"/>
                </a:lnTo>
                <a:lnTo>
                  <a:pt x="176" y="65"/>
                </a:lnTo>
                <a:lnTo>
                  <a:pt x="186" y="75"/>
                </a:lnTo>
                <a:lnTo>
                  <a:pt x="180" y="94"/>
                </a:lnTo>
                <a:lnTo>
                  <a:pt x="175" y="107"/>
                </a:lnTo>
                <a:lnTo>
                  <a:pt x="160" y="121"/>
                </a:lnTo>
                <a:close/>
                <a:moveTo>
                  <a:pt x="104" y="59"/>
                </a:moveTo>
                <a:lnTo>
                  <a:pt x="66" y="117"/>
                </a:lnTo>
                <a:lnTo>
                  <a:pt x="63" y="114"/>
                </a:lnTo>
                <a:lnTo>
                  <a:pt x="24" y="94"/>
                </a:lnTo>
                <a:lnTo>
                  <a:pt x="0" y="82"/>
                </a:lnTo>
                <a:lnTo>
                  <a:pt x="11" y="58"/>
                </a:lnTo>
                <a:lnTo>
                  <a:pt x="35" y="7"/>
                </a:lnTo>
                <a:lnTo>
                  <a:pt x="49" y="0"/>
                </a:lnTo>
                <a:lnTo>
                  <a:pt x="107" y="13"/>
                </a:lnTo>
                <a:lnTo>
                  <a:pt x="166" y="23"/>
                </a:lnTo>
                <a:lnTo>
                  <a:pt x="156" y="50"/>
                </a:lnTo>
                <a:lnTo>
                  <a:pt x="104" y="5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20"/>
          <p:cNvSpPr>
            <a:spLocks noEditPoints="1"/>
          </p:cNvSpPr>
          <p:nvPr/>
        </p:nvSpPr>
        <p:spPr bwMode="auto">
          <a:xfrm>
            <a:off x="4854576" y="4721225"/>
            <a:ext cx="398463" cy="228600"/>
          </a:xfrm>
          <a:custGeom>
            <a:avLst/>
            <a:gdLst>
              <a:gd name="T0" fmla="*/ 94 w 251"/>
              <a:gd name="T1" fmla="*/ 138 h 144"/>
              <a:gd name="T2" fmla="*/ 78 w 251"/>
              <a:gd name="T3" fmla="*/ 144 h 144"/>
              <a:gd name="T4" fmla="*/ 59 w 251"/>
              <a:gd name="T5" fmla="*/ 137 h 144"/>
              <a:gd name="T6" fmla="*/ 72 w 251"/>
              <a:gd name="T7" fmla="*/ 122 h 144"/>
              <a:gd name="T8" fmla="*/ 72 w 251"/>
              <a:gd name="T9" fmla="*/ 104 h 144"/>
              <a:gd name="T10" fmla="*/ 91 w 251"/>
              <a:gd name="T11" fmla="*/ 98 h 144"/>
              <a:gd name="T12" fmla="*/ 106 w 251"/>
              <a:gd name="T13" fmla="*/ 89 h 144"/>
              <a:gd name="T14" fmla="*/ 110 w 251"/>
              <a:gd name="T15" fmla="*/ 132 h 144"/>
              <a:gd name="T16" fmla="*/ 94 w 251"/>
              <a:gd name="T17" fmla="*/ 138 h 144"/>
              <a:gd name="T18" fmla="*/ 172 w 251"/>
              <a:gd name="T19" fmla="*/ 109 h 144"/>
              <a:gd name="T20" fmla="*/ 150 w 251"/>
              <a:gd name="T21" fmla="*/ 119 h 144"/>
              <a:gd name="T22" fmla="*/ 131 w 251"/>
              <a:gd name="T23" fmla="*/ 114 h 144"/>
              <a:gd name="T24" fmla="*/ 127 w 251"/>
              <a:gd name="T25" fmla="*/ 106 h 144"/>
              <a:gd name="T26" fmla="*/ 127 w 251"/>
              <a:gd name="T27" fmla="*/ 105 h 144"/>
              <a:gd name="T28" fmla="*/ 127 w 251"/>
              <a:gd name="T29" fmla="*/ 101 h 144"/>
              <a:gd name="T30" fmla="*/ 166 w 251"/>
              <a:gd name="T31" fmla="*/ 69 h 144"/>
              <a:gd name="T32" fmla="*/ 191 w 251"/>
              <a:gd name="T33" fmla="*/ 49 h 144"/>
              <a:gd name="T34" fmla="*/ 212 w 251"/>
              <a:gd name="T35" fmla="*/ 37 h 144"/>
              <a:gd name="T36" fmla="*/ 243 w 251"/>
              <a:gd name="T37" fmla="*/ 23 h 144"/>
              <a:gd name="T38" fmla="*/ 247 w 251"/>
              <a:gd name="T39" fmla="*/ 31 h 144"/>
              <a:gd name="T40" fmla="*/ 251 w 251"/>
              <a:gd name="T41" fmla="*/ 55 h 144"/>
              <a:gd name="T42" fmla="*/ 227 w 251"/>
              <a:gd name="T43" fmla="*/ 69 h 144"/>
              <a:gd name="T44" fmla="*/ 195 w 251"/>
              <a:gd name="T45" fmla="*/ 99 h 144"/>
              <a:gd name="T46" fmla="*/ 172 w 251"/>
              <a:gd name="T47" fmla="*/ 109 h 144"/>
              <a:gd name="T48" fmla="*/ 191 w 251"/>
              <a:gd name="T49" fmla="*/ 24 h 144"/>
              <a:gd name="T50" fmla="*/ 166 w 251"/>
              <a:gd name="T51" fmla="*/ 42 h 144"/>
              <a:gd name="T52" fmla="*/ 120 w 251"/>
              <a:gd name="T53" fmla="*/ 75 h 144"/>
              <a:gd name="T54" fmla="*/ 103 w 251"/>
              <a:gd name="T55" fmla="*/ 82 h 144"/>
              <a:gd name="T56" fmla="*/ 98 w 251"/>
              <a:gd name="T57" fmla="*/ 76 h 144"/>
              <a:gd name="T58" fmla="*/ 95 w 251"/>
              <a:gd name="T59" fmla="*/ 70 h 144"/>
              <a:gd name="T60" fmla="*/ 130 w 251"/>
              <a:gd name="T61" fmla="*/ 24 h 144"/>
              <a:gd name="T62" fmla="*/ 142 w 251"/>
              <a:gd name="T63" fmla="*/ 30 h 144"/>
              <a:gd name="T64" fmla="*/ 157 w 251"/>
              <a:gd name="T65" fmla="*/ 21 h 144"/>
              <a:gd name="T66" fmla="*/ 191 w 251"/>
              <a:gd name="T67" fmla="*/ 24 h 144"/>
              <a:gd name="T68" fmla="*/ 35 w 251"/>
              <a:gd name="T69" fmla="*/ 91 h 144"/>
              <a:gd name="T70" fmla="*/ 0 w 251"/>
              <a:gd name="T71" fmla="*/ 55 h 144"/>
              <a:gd name="T72" fmla="*/ 35 w 251"/>
              <a:gd name="T73" fmla="*/ 17 h 144"/>
              <a:gd name="T74" fmla="*/ 51 w 251"/>
              <a:gd name="T75" fmla="*/ 0 h 144"/>
              <a:gd name="T76" fmla="*/ 80 w 251"/>
              <a:gd name="T77" fmla="*/ 33 h 144"/>
              <a:gd name="T78" fmla="*/ 74 w 251"/>
              <a:gd name="T79" fmla="*/ 68 h 144"/>
              <a:gd name="T80" fmla="*/ 54 w 251"/>
              <a:gd name="T81" fmla="*/ 83 h 144"/>
              <a:gd name="T82" fmla="*/ 35 w 251"/>
              <a:gd name="T83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1" h="144">
                <a:moveTo>
                  <a:pt x="94" y="138"/>
                </a:moveTo>
                <a:lnTo>
                  <a:pt x="78" y="144"/>
                </a:lnTo>
                <a:lnTo>
                  <a:pt x="59" y="137"/>
                </a:lnTo>
                <a:lnTo>
                  <a:pt x="72" y="122"/>
                </a:lnTo>
                <a:lnTo>
                  <a:pt x="72" y="104"/>
                </a:lnTo>
                <a:lnTo>
                  <a:pt x="91" y="98"/>
                </a:lnTo>
                <a:lnTo>
                  <a:pt x="106" y="89"/>
                </a:lnTo>
                <a:lnTo>
                  <a:pt x="110" y="132"/>
                </a:lnTo>
                <a:lnTo>
                  <a:pt x="94" y="138"/>
                </a:lnTo>
                <a:close/>
                <a:moveTo>
                  <a:pt x="172" y="109"/>
                </a:moveTo>
                <a:lnTo>
                  <a:pt x="150" y="119"/>
                </a:lnTo>
                <a:lnTo>
                  <a:pt x="131" y="114"/>
                </a:lnTo>
                <a:lnTo>
                  <a:pt x="127" y="106"/>
                </a:lnTo>
                <a:lnTo>
                  <a:pt x="127" y="105"/>
                </a:lnTo>
                <a:lnTo>
                  <a:pt x="127" y="101"/>
                </a:lnTo>
                <a:lnTo>
                  <a:pt x="166" y="69"/>
                </a:lnTo>
                <a:lnTo>
                  <a:pt x="191" y="49"/>
                </a:lnTo>
                <a:lnTo>
                  <a:pt x="212" y="37"/>
                </a:lnTo>
                <a:lnTo>
                  <a:pt x="243" y="23"/>
                </a:lnTo>
                <a:lnTo>
                  <a:pt x="247" y="31"/>
                </a:lnTo>
                <a:lnTo>
                  <a:pt x="251" y="55"/>
                </a:lnTo>
                <a:lnTo>
                  <a:pt x="227" y="69"/>
                </a:lnTo>
                <a:lnTo>
                  <a:pt x="195" y="99"/>
                </a:lnTo>
                <a:lnTo>
                  <a:pt x="172" y="109"/>
                </a:lnTo>
                <a:close/>
                <a:moveTo>
                  <a:pt x="191" y="24"/>
                </a:moveTo>
                <a:lnTo>
                  <a:pt x="166" y="42"/>
                </a:lnTo>
                <a:lnTo>
                  <a:pt x="120" y="75"/>
                </a:lnTo>
                <a:lnTo>
                  <a:pt x="103" y="82"/>
                </a:lnTo>
                <a:lnTo>
                  <a:pt x="98" y="76"/>
                </a:lnTo>
                <a:lnTo>
                  <a:pt x="95" y="70"/>
                </a:lnTo>
                <a:lnTo>
                  <a:pt x="130" y="24"/>
                </a:lnTo>
                <a:lnTo>
                  <a:pt x="142" y="30"/>
                </a:lnTo>
                <a:lnTo>
                  <a:pt x="157" y="21"/>
                </a:lnTo>
                <a:lnTo>
                  <a:pt x="191" y="24"/>
                </a:lnTo>
                <a:close/>
                <a:moveTo>
                  <a:pt x="35" y="91"/>
                </a:moveTo>
                <a:lnTo>
                  <a:pt x="0" y="55"/>
                </a:lnTo>
                <a:lnTo>
                  <a:pt x="35" y="17"/>
                </a:lnTo>
                <a:lnTo>
                  <a:pt x="51" y="0"/>
                </a:lnTo>
                <a:lnTo>
                  <a:pt x="80" y="33"/>
                </a:lnTo>
                <a:lnTo>
                  <a:pt x="74" y="68"/>
                </a:lnTo>
                <a:lnTo>
                  <a:pt x="54" y="83"/>
                </a:lnTo>
                <a:lnTo>
                  <a:pt x="35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4541839" y="5167313"/>
            <a:ext cx="357188" cy="425450"/>
          </a:xfrm>
          <a:custGeom>
            <a:avLst/>
            <a:gdLst>
              <a:gd name="T0" fmla="*/ 77 w 225"/>
              <a:gd name="T1" fmla="*/ 251 h 268"/>
              <a:gd name="T2" fmla="*/ 60 w 225"/>
              <a:gd name="T3" fmla="*/ 268 h 268"/>
              <a:gd name="T4" fmla="*/ 56 w 225"/>
              <a:gd name="T5" fmla="*/ 261 h 268"/>
              <a:gd name="T6" fmla="*/ 69 w 225"/>
              <a:gd name="T7" fmla="*/ 242 h 268"/>
              <a:gd name="T8" fmla="*/ 69 w 225"/>
              <a:gd name="T9" fmla="*/ 229 h 268"/>
              <a:gd name="T10" fmla="*/ 83 w 225"/>
              <a:gd name="T11" fmla="*/ 218 h 268"/>
              <a:gd name="T12" fmla="*/ 92 w 225"/>
              <a:gd name="T13" fmla="*/ 216 h 268"/>
              <a:gd name="T14" fmla="*/ 99 w 225"/>
              <a:gd name="T15" fmla="*/ 203 h 268"/>
              <a:gd name="T16" fmla="*/ 105 w 225"/>
              <a:gd name="T17" fmla="*/ 209 h 268"/>
              <a:gd name="T18" fmla="*/ 99 w 225"/>
              <a:gd name="T19" fmla="*/ 218 h 268"/>
              <a:gd name="T20" fmla="*/ 102 w 225"/>
              <a:gd name="T21" fmla="*/ 232 h 268"/>
              <a:gd name="T22" fmla="*/ 90 w 225"/>
              <a:gd name="T23" fmla="*/ 251 h 268"/>
              <a:gd name="T24" fmla="*/ 77 w 225"/>
              <a:gd name="T25" fmla="*/ 251 h 268"/>
              <a:gd name="T26" fmla="*/ 76 w 225"/>
              <a:gd name="T27" fmla="*/ 184 h 268"/>
              <a:gd name="T28" fmla="*/ 69 w 225"/>
              <a:gd name="T29" fmla="*/ 187 h 268"/>
              <a:gd name="T30" fmla="*/ 67 w 225"/>
              <a:gd name="T31" fmla="*/ 166 h 268"/>
              <a:gd name="T32" fmla="*/ 83 w 225"/>
              <a:gd name="T33" fmla="*/ 148 h 268"/>
              <a:gd name="T34" fmla="*/ 103 w 225"/>
              <a:gd name="T35" fmla="*/ 137 h 268"/>
              <a:gd name="T36" fmla="*/ 112 w 225"/>
              <a:gd name="T37" fmla="*/ 125 h 268"/>
              <a:gd name="T38" fmla="*/ 114 w 225"/>
              <a:gd name="T39" fmla="*/ 125 h 268"/>
              <a:gd name="T40" fmla="*/ 124 w 225"/>
              <a:gd name="T41" fmla="*/ 130 h 268"/>
              <a:gd name="T42" fmla="*/ 111 w 225"/>
              <a:gd name="T43" fmla="*/ 145 h 268"/>
              <a:gd name="T44" fmla="*/ 105 w 225"/>
              <a:gd name="T45" fmla="*/ 158 h 268"/>
              <a:gd name="T46" fmla="*/ 105 w 225"/>
              <a:gd name="T47" fmla="*/ 173 h 268"/>
              <a:gd name="T48" fmla="*/ 89 w 225"/>
              <a:gd name="T49" fmla="*/ 181 h 268"/>
              <a:gd name="T50" fmla="*/ 76 w 225"/>
              <a:gd name="T51" fmla="*/ 184 h 268"/>
              <a:gd name="T52" fmla="*/ 13 w 225"/>
              <a:gd name="T53" fmla="*/ 160 h 268"/>
              <a:gd name="T54" fmla="*/ 10 w 225"/>
              <a:gd name="T55" fmla="*/ 174 h 268"/>
              <a:gd name="T56" fmla="*/ 2 w 225"/>
              <a:gd name="T57" fmla="*/ 171 h 268"/>
              <a:gd name="T58" fmla="*/ 0 w 225"/>
              <a:gd name="T59" fmla="*/ 153 h 268"/>
              <a:gd name="T60" fmla="*/ 5 w 225"/>
              <a:gd name="T61" fmla="*/ 138 h 268"/>
              <a:gd name="T62" fmla="*/ 11 w 225"/>
              <a:gd name="T63" fmla="*/ 122 h 268"/>
              <a:gd name="T64" fmla="*/ 21 w 225"/>
              <a:gd name="T65" fmla="*/ 117 h 268"/>
              <a:gd name="T66" fmla="*/ 28 w 225"/>
              <a:gd name="T67" fmla="*/ 104 h 268"/>
              <a:gd name="T68" fmla="*/ 28 w 225"/>
              <a:gd name="T69" fmla="*/ 94 h 268"/>
              <a:gd name="T70" fmla="*/ 31 w 225"/>
              <a:gd name="T71" fmla="*/ 79 h 268"/>
              <a:gd name="T72" fmla="*/ 53 w 225"/>
              <a:gd name="T73" fmla="*/ 75 h 268"/>
              <a:gd name="T74" fmla="*/ 62 w 225"/>
              <a:gd name="T75" fmla="*/ 82 h 268"/>
              <a:gd name="T76" fmla="*/ 47 w 225"/>
              <a:gd name="T77" fmla="*/ 95 h 268"/>
              <a:gd name="T78" fmla="*/ 31 w 225"/>
              <a:gd name="T79" fmla="*/ 121 h 268"/>
              <a:gd name="T80" fmla="*/ 31 w 225"/>
              <a:gd name="T81" fmla="*/ 131 h 268"/>
              <a:gd name="T82" fmla="*/ 17 w 225"/>
              <a:gd name="T83" fmla="*/ 143 h 268"/>
              <a:gd name="T84" fmla="*/ 13 w 225"/>
              <a:gd name="T85" fmla="*/ 160 h 268"/>
              <a:gd name="T86" fmla="*/ 170 w 225"/>
              <a:gd name="T87" fmla="*/ 4 h 268"/>
              <a:gd name="T88" fmla="*/ 164 w 225"/>
              <a:gd name="T89" fmla="*/ 27 h 268"/>
              <a:gd name="T90" fmla="*/ 181 w 225"/>
              <a:gd name="T91" fmla="*/ 26 h 268"/>
              <a:gd name="T92" fmla="*/ 203 w 225"/>
              <a:gd name="T93" fmla="*/ 7 h 268"/>
              <a:gd name="T94" fmla="*/ 222 w 225"/>
              <a:gd name="T95" fmla="*/ 3 h 268"/>
              <a:gd name="T96" fmla="*/ 225 w 225"/>
              <a:gd name="T97" fmla="*/ 9 h 268"/>
              <a:gd name="T98" fmla="*/ 183 w 225"/>
              <a:gd name="T99" fmla="*/ 34 h 268"/>
              <a:gd name="T100" fmla="*/ 189 w 225"/>
              <a:gd name="T101" fmla="*/ 50 h 268"/>
              <a:gd name="T102" fmla="*/ 170 w 225"/>
              <a:gd name="T103" fmla="*/ 56 h 268"/>
              <a:gd name="T104" fmla="*/ 147 w 225"/>
              <a:gd name="T105" fmla="*/ 88 h 268"/>
              <a:gd name="T106" fmla="*/ 125 w 225"/>
              <a:gd name="T107" fmla="*/ 118 h 268"/>
              <a:gd name="T108" fmla="*/ 116 w 225"/>
              <a:gd name="T109" fmla="*/ 118 h 268"/>
              <a:gd name="T110" fmla="*/ 64 w 225"/>
              <a:gd name="T111" fmla="*/ 121 h 268"/>
              <a:gd name="T112" fmla="*/ 60 w 225"/>
              <a:gd name="T113" fmla="*/ 118 h 268"/>
              <a:gd name="T114" fmla="*/ 75 w 225"/>
              <a:gd name="T115" fmla="*/ 85 h 268"/>
              <a:gd name="T116" fmla="*/ 98 w 225"/>
              <a:gd name="T117" fmla="*/ 78 h 268"/>
              <a:gd name="T118" fmla="*/ 98 w 225"/>
              <a:gd name="T119" fmla="*/ 52 h 268"/>
              <a:gd name="T120" fmla="*/ 148 w 225"/>
              <a:gd name="T121" fmla="*/ 0 h 268"/>
              <a:gd name="T122" fmla="*/ 160 w 225"/>
              <a:gd name="T123" fmla="*/ 1 h 268"/>
              <a:gd name="T124" fmla="*/ 170 w 225"/>
              <a:gd name="T12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" h="268">
                <a:moveTo>
                  <a:pt x="77" y="251"/>
                </a:moveTo>
                <a:lnTo>
                  <a:pt x="60" y="268"/>
                </a:lnTo>
                <a:lnTo>
                  <a:pt x="56" y="261"/>
                </a:lnTo>
                <a:lnTo>
                  <a:pt x="69" y="242"/>
                </a:lnTo>
                <a:lnTo>
                  <a:pt x="69" y="229"/>
                </a:lnTo>
                <a:lnTo>
                  <a:pt x="83" y="218"/>
                </a:lnTo>
                <a:lnTo>
                  <a:pt x="92" y="216"/>
                </a:lnTo>
                <a:lnTo>
                  <a:pt x="99" y="203"/>
                </a:lnTo>
                <a:lnTo>
                  <a:pt x="105" y="209"/>
                </a:lnTo>
                <a:lnTo>
                  <a:pt x="99" y="218"/>
                </a:lnTo>
                <a:lnTo>
                  <a:pt x="102" y="232"/>
                </a:lnTo>
                <a:lnTo>
                  <a:pt x="90" y="251"/>
                </a:lnTo>
                <a:lnTo>
                  <a:pt x="77" y="251"/>
                </a:lnTo>
                <a:close/>
                <a:moveTo>
                  <a:pt x="76" y="184"/>
                </a:moveTo>
                <a:lnTo>
                  <a:pt x="69" y="187"/>
                </a:lnTo>
                <a:lnTo>
                  <a:pt x="67" y="166"/>
                </a:lnTo>
                <a:lnTo>
                  <a:pt x="83" y="148"/>
                </a:lnTo>
                <a:lnTo>
                  <a:pt x="103" y="137"/>
                </a:lnTo>
                <a:lnTo>
                  <a:pt x="112" y="125"/>
                </a:lnTo>
                <a:lnTo>
                  <a:pt x="114" y="125"/>
                </a:lnTo>
                <a:lnTo>
                  <a:pt x="124" y="130"/>
                </a:lnTo>
                <a:lnTo>
                  <a:pt x="111" y="145"/>
                </a:lnTo>
                <a:lnTo>
                  <a:pt x="105" y="158"/>
                </a:lnTo>
                <a:lnTo>
                  <a:pt x="105" y="173"/>
                </a:lnTo>
                <a:lnTo>
                  <a:pt x="89" y="181"/>
                </a:lnTo>
                <a:lnTo>
                  <a:pt x="76" y="184"/>
                </a:lnTo>
                <a:close/>
                <a:moveTo>
                  <a:pt x="13" y="160"/>
                </a:moveTo>
                <a:lnTo>
                  <a:pt x="10" y="174"/>
                </a:lnTo>
                <a:lnTo>
                  <a:pt x="2" y="171"/>
                </a:lnTo>
                <a:lnTo>
                  <a:pt x="0" y="153"/>
                </a:lnTo>
                <a:lnTo>
                  <a:pt x="5" y="138"/>
                </a:lnTo>
                <a:lnTo>
                  <a:pt x="11" y="122"/>
                </a:lnTo>
                <a:lnTo>
                  <a:pt x="21" y="117"/>
                </a:lnTo>
                <a:lnTo>
                  <a:pt x="28" y="104"/>
                </a:lnTo>
                <a:lnTo>
                  <a:pt x="28" y="94"/>
                </a:lnTo>
                <a:lnTo>
                  <a:pt x="31" y="79"/>
                </a:lnTo>
                <a:lnTo>
                  <a:pt x="53" y="75"/>
                </a:lnTo>
                <a:lnTo>
                  <a:pt x="62" y="82"/>
                </a:lnTo>
                <a:lnTo>
                  <a:pt x="47" y="95"/>
                </a:lnTo>
                <a:lnTo>
                  <a:pt x="31" y="121"/>
                </a:lnTo>
                <a:lnTo>
                  <a:pt x="31" y="131"/>
                </a:lnTo>
                <a:lnTo>
                  <a:pt x="17" y="143"/>
                </a:lnTo>
                <a:lnTo>
                  <a:pt x="13" y="160"/>
                </a:lnTo>
                <a:close/>
                <a:moveTo>
                  <a:pt x="170" y="4"/>
                </a:moveTo>
                <a:lnTo>
                  <a:pt x="164" y="27"/>
                </a:lnTo>
                <a:lnTo>
                  <a:pt x="181" y="26"/>
                </a:lnTo>
                <a:lnTo>
                  <a:pt x="203" y="7"/>
                </a:lnTo>
                <a:lnTo>
                  <a:pt x="222" y="3"/>
                </a:lnTo>
                <a:lnTo>
                  <a:pt x="225" y="9"/>
                </a:lnTo>
                <a:lnTo>
                  <a:pt x="183" y="34"/>
                </a:lnTo>
                <a:lnTo>
                  <a:pt x="189" y="50"/>
                </a:lnTo>
                <a:lnTo>
                  <a:pt x="170" y="56"/>
                </a:lnTo>
                <a:lnTo>
                  <a:pt x="147" y="88"/>
                </a:lnTo>
                <a:lnTo>
                  <a:pt x="125" y="118"/>
                </a:lnTo>
                <a:lnTo>
                  <a:pt x="116" y="118"/>
                </a:lnTo>
                <a:lnTo>
                  <a:pt x="64" y="121"/>
                </a:lnTo>
                <a:lnTo>
                  <a:pt x="60" y="118"/>
                </a:lnTo>
                <a:lnTo>
                  <a:pt x="75" y="85"/>
                </a:lnTo>
                <a:lnTo>
                  <a:pt x="98" y="78"/>
                </a:lnTo>
                <a:lnTo>
                  <a:pt x="98" y="52"/>
                </a:lnTo>
                <a:lnTo>
                  <a:pt x="148" y="0"/>
                </a:lnTo>
                <a:lnTo>
                  <a:pt x="160" y="1"/>
                </a:lnTo>
                <a:lnTo>
                  <a:pt x="170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4967289" y="5540375"/>
            <a:ext cx="615950" cy="1074738"/>
          </a:xfrm>
          <a:custGeom>
            <a:avLst/>
            <a:gdLst>
              <a:gd name="T0" fmla="*/ 300 w 388"/>
              <a:gd name="T1" fmla="*/ 66 h 677"/>
              <a:gd name="T2" fmla="*/ 303 w 388"/>
              <a:gd name="T3" fmla="*/ 125 h 677"/>
              <a:gd name="T4" fmla="*/ 343 w 388"/>
              <a:gd name="T5" fmla="*/ 225 h 677"/>
              <a:gd name="T6" fmla="*/ 332 w 388"/>
              <a:gd name="T7" fmla="*/ 255 h 677"/>
              <a:gd name="T8" fmla="*/ 340 w 388"/>
              <a:gd name="T9" fmla="*/ 264 h 677"/>
              <a:gd name="T10" fmla="*/ 388 w 388"/>
              <a:gd name="T11" fmla="*/ 287 h 677"/>
              <a:gd name="T12" fmla="*/ 366 w 388"/>
              <a:gd name="T13" fmla="*/ 333 h 677"/>
              <a:gd name="T14" fmla="*/ 356 w 388"/>
              <a:gd name="T15" fmla="*/ 388 h 677"/>
              <a:gd name="T16" fmla="*/ 350 w 388"/>
              <a:gd name="T17" fmla="*/ 411 h 677"/>
              <a:gd name="T18" fmla="*/ 353 w 388"/>
              <a:gd name="T19" fmla="*/ 451 h 677"/>
              <a:gd name="T20" fmla="*/ 362 w 388"/>
              <a:gd name="T21" fmla="*/ 486 h 677"/>
              <a:gd name="T22" fmla="*/ 384 w 388"/>
              <a:gd name="T23" fmla="*/ 525 h 677"/>
              <a:gd name="T24" fmla="*/ 293 w 388"/>
              <a:gd name="T25" fmla="*/ 672 h 677"/>
              <a:gd name="T26" fmla="*/ 238 w 388"/>
              <a:gd name="T27" fmla="*/ 660 h 677"/>
              <a:gd name="T28" fmla="*/ 183 w 388"/>
              <a:gd name="T29" fmla="*/ 677 h 677"/>
              <a:gd name="T30" fmla="*/ 172 w 388"/>
              <a:gd name="T31" fmla="*/ 676 h 677"/>
              <a:gd name="T32" fmla="*/ 110 w 388"/>
              <a:gd name="T33" fmla="*/ 669 h 677"/>
              <a:gd name="T34" fmla="*/ 84 w 388"/>
              <a:gd name="T35" fmla="*/ 625 h 677"/>
              <a:gd name="T36" fmla="*/ 92 w 388"/>
              <a:gd name="T37" fmla="*/ 501 h 677"/>
              <a:gd name="T38" fmla="*/ 66 w 388"/>
              <a:gd name="T39" fmla="*/ 468 h 677"/>
              <a:gd name="T40" fmla="*/ 45 w 388"/>
              <a:gd name="T41" fmla="*/ 431 h 677"/>
              <a:gd name="T42" fmla="*/ 55 w 388"/>
              <a:gd name="T43" fmla="*/ 402 h 677"/>
              <a:gd name="T44" fmla="*/ 0 w 388"/>
              <a:gd name="T45" fmla="*/ 376 h 677"/>
              <a:gd name="T46" fmla="*/ 111 w 388"/>
              <a:gd name="T47" fmla="*/ 278 h 677"/>
              <a:gd name="T48" fmla="*/ 143 w 388"/>
              <a:gd name="T49" fmla="*/ 264 h 677"/>
              <a:gd name="T50" fmla="*/ 153 w 388"/>
              <a:gd name="T51" fmla="*/ 236 h 677"/>
              <a:gd name="T52" fmla="*/ 115 w 388"/>
              <a:gd name="T53" fmla="*/ 108 h 677"/>
              <a:gd name="T54" fmla="*/ 123 w 388"/>
              <a:gd name="T55" fmla="*/ 95 h 677"/>
              <a:gd name="T56" fmla="*/ 124 w 388"/>
              <a:gd name="T57" fmla="*/ 94 h 677"/>
              <a:gd name="T58" fmla="*/ 141 w 388"/>
              <a:gd name="T59" fmla="*/ 94 h 677"/>
              <a:gd name="T60" fmla="*/ 163 w 388"/>
              <a:gd name="T61" fmla="*/ 109 h 677"/>
              <a:gd name="T62" fmla="*/ 174 w 388"/>
              <a:gd name="T63" fmla="*/ 118 h 677"/>
              <a:gd name="T64" fmla="*/ 206 w 388"/>
              <a:gd name="T65" fmla="*/ 43 h 677"/>
              <a:gd name="T66" fmla="*/ 235 w 388"/>
              <a:gd name="T67" fmla="*/ 36 h 677"/>
              <a:gd name="T68" fmla="*/ 255 w 388"/>
              <a:gd name="T69" fmla="*/ 0 h 677"/>
              <a:gd name="T70" fmla="*/ 299 w 388"/>
              <a:gd name="T71" fmla="*/ 4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8" h="677">
                <a:moveTo>
                  <a:pt x="299" y="49"/>
                </a:moveTo>
                <a:lnTo>
                  <a:pt x="300" y="66"/>
                </a:lnTo>
                <a:lnTo>
                  <a:pt x="303" y="119"/>
                </a:lnTo>
                <a:lnTo>
                  <a:pt x="303" y="125"/>
                </a:lnTo>
                <a:lnTo>
                  <a:pt x="333" y="196"/>
                </a:lnTo>
                <a:lnTo>
                  <a:pt x="343" y="225"/>
                </a:lnTo>
                <a:lnTo>
                  <a:pt x="346" y="230"/>
                </a:lnTo>
                <a:lnTo>
                  <a:pt x="332" y="255"/>
                </a:lnTo>
                <a:lnTo>
                  <a:pt x="324" y="262"/>
                </a:lnTo>
                <a:lnTo>
                  <a:pt x="340" y="264"/>
                </a:lnTo>
                <a:lnTo>
                  <a:pt x="372" y="279"/>
                </a:lnTo>
                <a:lnTo>
                  <a:pt x="388" y="287"/>
                </a:lnTo>
                <a:lnTo>
                  <a:pt x="388" y="308"/>
                </a:lnTo>
                <a:lnTo>
                  <a:pt x="366" y="333"/>
                </a:lnTo>
                <a:lnTo>
                  <a:pt x="384" y="369"/>
                </a:lnTo>
                <a:lnTo>
                  <a:pt x="356" y="388"/>
                </a:lnTo>
                <a:lnTo>
                  <a:pt x="350" y="390"/>
                </a:lnTo>
                <a:lnTo>
                  <a:pt x="350" y="411"/>
                </a:lnTo>
                <a:lnTo>
                  <a:pt x="353" y="442"/>
                </a:lnTo>
                <a:lnTo>
                  <a:pt x="353" y="451"/>
                </a:lnTo>
                <a:lnTo>
                  <a:pt x="339" y="465"/>
                </a:lnTo>
                <a:lnTo>
                  <a:pt x="362" y="486"/>
                </a:lnTo>
                <a:lnTo>
                  <a:pt x="346" y="519"/>
                </a:lnTo>
                <a:lnTo>
                  <a:pt x="384" y="525"/>
                </a:lnTo>
                <a:lnTo>
                  <a:pt x="350" y="552"/>
                </a:lnTo>
                <a:lnTo>
                  <a:pt x="293" y="672"/>
                </a:lnTo>
                <a:lnTo>
                  <a:pt x="280" y="673"/>
                </a:lnTo>
                <a:lnTo>
                  <a:pt x="238" y="660"/>
                </a:lnTo>
                <a:lnTo>
                  <a:pt x="189" y="677"/>
                </a:lnTo>
                <a:lnTo>
                  <a:pt x="183" y="677"/>
                </a:lnTo>
                <a:lnTo>
                  <a:pt x="182" y="676"/>
                </a:lnTo>
                <a:lnTo>
                  <a:pt x="172" y="676"/>
                </a:lnTo>
                <a:lnTo>
                  <a:pt x="157" y="674"/>
                </a:lnTo>
                <a:lnTo>
                  <a:pt x="110" y="669"/>
                </a:lnTo>
                <a:lnTo>
                  <a:pt x="53" y="663"/>
                </a:lnTo>
                <a:lnTo>
                  <a:pt x="84" y="625"/>
                </a:lnTo>
                <a:lnTo>
                  <a:pt x="46" y="529"/>
                </a:lnTo>
                <a:lnTo>
                  <a:pt x="92" y="501"/>
                </a:lnTo>
                <a:lnTo>
                  <a:pt x="68" y="486"/>
                </a:lnTo>
                <a:lnTo>
                  <a:pt x="66" y="468"/>
                </a:lnTo>
                <a:lnTo>
                  <a:pt x="65" y="451"/>
                </a:lnTo>
                <a:lnTo>
                  <a:pt x="45" y="431"/>
                </a:lnTo>
                <a:lnTo>
                  <a:pt x="46" y="428"/>
                </a:lnTo>
                <a:lnTo>
                  <a:pt x="55" y="402"/>
                </a:lnTo>
                <a:lnTo>
                  <a:pt x="43" y="375"/>
                </a:lnTo>
                <a:lnTo>
                  <a:pt x="0" y="376"/>
                </a:lnTo>
                <a:lnTo>
                  <a:pt x="37" y="313"/>
                </a:lnTo>
                <a:lnTo>
                  <a:pt x="111" y="278"/>
                </a:lnTo>
                <a:lnTo>
                  <a:pt x="121" y="274"/>
                </a:lnTo>
                <a:lnTo>
                  <a:pt x="143" y="264"/>
                </a:lnTo>
                <a:lnTo>
                  <a:pt x="148" y="261"/>
                </a:lnTo>
                <a:lnTo>
                  <a:pt x="153" y="236"/>
                </a:lnTo>
                <a:lnTo>
                  <a:pt x="124" y="210"/>
                </a:lnTo>
                <a:lnTo>
                  <a:pt x="115" y="108"/>
                </a:lnTo>
                <a:lnTo>
                  <a:pt x="114" y="98"/>
                </a:lnTo>
                <a:lnTo>
                  <a:pt x="123" y="95"/>
                </a:lnTo>
                <a:lnTo>
                  <a:pt x="124" y="95"/>
                </a:lnTo>
                <a:lnTo>
                  <a:pt x="124" y="94"/>
                </a:lnTo>
                <a:lnTo>
                  <a:pt x="137" y="91"/>
                </a:lnTo>
                <a:lnTo>
                  <a:pt x="141" y="94"/>
                </a:lnTo>
                <a:lnTo>
                  <a:pt x="148" y="99"/>
                </a:lnTo>
                <a:lnTo>
                  <a:pt x="163" y="109"/>
                </a:lnTo>
                <a:lnTo>
                  <a:pt x="164" y="109"/>
                </a:lnTo>
                <a:lnTo>
                  <a:pt x="174" y="118"/>
                </a:lnTo>
                <a:lnTo>
                  <a:pt x="186" y="56"/>
                </a:lnTo>
                <a:lnTo>
                  <a:pt x="206" y="43"/>
                </a:lnTo>
                <a:lnTo>
                  <a:pt x="208" y="26"/>
                </a:lnTo>
                <a:lnTo>
                  <a:pt x="235" y="36"/>
                </a:lnTo>
                <a:lnTo>
                  <a:pt x="249" y="11"/>
                </a:lnTo>
                <a:lnTo>
                  <a:pt x="255" y="0"/>
                </a:lnTo>
                <a:lnTo>
                  <a:pt x="271" y="17"/>
                </a:lnTo>
                <a:lnTo>
                  <a:pt x="299" y="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4832351" y="4849813"/>
            <a:ext cx="528638" cy="396875"/>
          </a:xfrm>
          <a:custGeom>
            <a:avLst/>
            <a:gdLst>
              <a:gd name="T0" fmla="*/ 39 w 333"/>
              <a:gd name="T1" fmla="*/ 240 h 250"/>
              <a:gd name="T2" fmla="*/ 6 w 333"/>
              <a:gd name="T3" fmla="*/ 250 h 250"/>
              <a:gd name="T4" fmla="*/ 0 w 333"/>
              <a:gd name="T5" fmla="*/ 234 h 250"/>
              <a:gd name="T6" fmla="*/ 42 w 333"/>
              <a:gd name="T7" fmla="*/ 209 h 250"/>
              <a:gd name="T8" fmla="*/ 39 w 333"/>
              <a:gd name="T9" fmla="*/ 203 h 250"/>
              <a:gd name="T10" fmla="*/ 49 w 333"/>
              <a:gd name="T11" fmla="*/ 200 h 250"/>
              <a:gd name="T12" fmla="*/ 86 w 333"/>
              <a:gd name="T13" fmla="*/ 190 h 250"/>
              <a:gd name="T14" fmla="*/ 85 w 333"/>
              <a:gd name="T15" fmla="*/ 198 h 250"/>
              <a:gd name="T16" fmla="*/ 83 w 333"/>
              <a:gd name="T17" fmla="*/ 226 h 250"/>
              <a:gd name="T18" fmla="*/ 49 w 333"/>
              <a:gd name="T19" fmla="*/ 237 h 250"/>
              <a:gd name="T20" fmla="*/ 39 w 333"/>
              <a:gd name="T21" fmla="*/ 240 h 250"/>
              <a:gd name="T22" fmla="*/ 233 w 333"/>
              <a:gd name="T23" fmla="*/ 134 h 250"/>
              <a:gd name="T24" fmla="*/ 238 w 333"/>
              <a:gd name="T25" fmla="*/ 174 h 250"/>
              <a:gd name="T26" fmla="*/ 219 w 333"/>
              <a:gd name="T27" fmla="*/ 177 h 250"/>
              <a:gd name="T28" fmla="*/ 205 w 333"/>
              <a:gd name="T29" fmla="*/ 220 h 250"/>
              <a:gd name="T30" fmla="*/ 145 w 333"/>
              <a:gd name="T31" fmla="*/ 232 h 250"/>
              <a:gd name="T32" fmla="*/ 124 w 333"/>
              <a:gd name="T33" fmla="*/ 220 h 250"/>
              <a:gd name="T34" fmla="*/ 115 w 333"/>
              <a:gd name="T35" fmla="*/ 229 h 250"/>
              <a:gd name="T36" fmla="*/ 99 w 333"/>
              <a:gd name="T37" fmla="*/ 243 h 250"/>
              <a:gd name="T38" fmla="*/ 95 w 333"/>
              <a:gd name="T39" fmla="*/ 242 h 250"/>
              <a:gd name="T40" fmla="*/ 115 w 333"/>
              <a:gd name="T41" fmla="*/ 220 h 250"/>
              <a:gd name="T42" fmla="*/ 118 w 333"/>
              <a:gd name="T43" fmla="*/ 201 h 250"/>
              <a:gd name="T44" fmla="*/ 120 w 333"/>
              <a:gd name="T45" fmla="*/ 184 h 250"/>
              <a:gd name="T46" fmla="*/ 117 w 333"/>
              <a:gd name="T47" fmla="*/ 167 h 250"/>
              <a:gd name="T48" fmla="*/ 153 w 333"/>
              <a:gd name="T49" fmla="*/ 149 h 250"/>
              <a:gd name="T50" fmla="*/ 135 w 333"/>
              <a:gd name="T51" fmla="*/ 148 h 250"/>
              <a:gd name="T52" fmla="*/ 99 w 333"/>
              <a:gd name="T53" fmla="*/ 162 h 250"/>
              <a:gd name="T54" fmla="*/ 68 w 333"/>
              <a:gd name="T55" fmla="*/ 175 h 250"/>
              <a:gd name="T56" fmla="*/ 49 w 333"/>
              <a:gd name="T57" fmla="*/ 174 h 250"/>
              <a:gd name="T58" fmla="*/ 23 w 333"/>
              <a:gd name="T59" fmla="*/ 172 h 250"/>
              <a:gd name="T60" fmla="*/ 17 w 333"/>
              <a:gd name="T61" fmla="*/ 172 h 250"/>
              <a:gd name="T62" fmla="*/ 1 w 333"/>
              <a:gd name="T63" fmla="*/ 174 h 250"/>
              <a:gd name="T64" fmla="*/ 14 w 333"/>
              <a:gd name="T65" fmla="*/ 141 h 250"/>
              <a:gd name="T66" fmla="*/ 49 w 333"/>
              <a:gd name="T67" fmla="*/ 108 h 250"/>
              <a:gd name="T68" fmla="*/ 55 w 333"/>
              <a:gd name="T69" fmla="*/ 100 h 250"/>
              <a:gd name="T70" fmla="*/ 117 w 333"/>
              <a:gd name="T71" fmla="*/ 74 h 250"/>
              <a:gd name="T72" fmla="*/ 127 w 333"/>
              <a:gd name="T73" fmla="*/ 73 h 250"/>
              <a:gd name="T74" fmla="*/ 167 w 333"/>
              <a:gd name="T75" fmla="*/ 64 h 250"/>
              <a:gd name="T76" fmla="*/ 186 w 333"/>
              <a:gd name="T77" fmla="*/ 60 h 250"/>
              <a:gd name="T78" fmla="*/ 235 w 333"/>
              <a:gd name="T79" fmla="*/ 30 h 250"/>
              <a:gd name="T80" fmla="*/ 280 w 333"/>
              <a:gd name="T81" fmla="*/ 7 h 250"/>
              <a:gd name="T82" fmla="*/ 332 w 333"/>
              <a:gd name="T83" fmla="*/ 0 h 250"/>
              <a:gd name="T84" fmla="*/ 333 w 333"/>
              <a:gd name="T85" fmla="*/ 18 h 250"/>
              <a:gd name="T86" fmla="*/ 309 w 333"/>
              <a:gd name="T87" fmla="*/ 33 h 250"/>
              <a:gd name="T88" fmla="*/ 296 w 333"/>
              <a:gd name="T89" fmla="*/ 57 h 250"/>
              <a:gd name="T90" fmla="*/ 268 w 333"/>
              <a:gd name="T91" fmla="*/ 112 h 250"/>
              <a:gd name="T92" fmla="*/ 233 w 333"/>
              <a:gd name="T93" fmla="*/ 13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" h="250">
                <a:moveTo>
                  <a:pt x="39" y="240"/>
                </a:moveTo>
                <a:lnTo>
                  <a:pt x="6" y="250"/>
                </a:lnTo>
                <a:lnTo>
                  <a:pt x="0" y="234"/>
                </a:lnTo>
                <a:lnTo>
                  <a:pt x="42" y="209"/>
                </a:lnTo>
                <a:lnTo>
                  <a:pt x="39" y="203"/>
                </a:lnTo>
                <a:lnTo>
                  <a:pt x="49" y="200"/>
                </a:lnTo>
                <a:lnTo>
                  <a:pt x="86" y="190"/>
                </a:lnTo>
                <a:lnTo>
                  <a:pt x="85" y="198"/>
                </a:lnTo>
                <a:lnTo>
                  <a:pt x="83" y="226"/>
                </a:lnTo>
                <a:lnTo>
                  <a:pt x="49" y="237"/>
                </a:lnTo>
                <a:lnTo>
                  <a:pt x="39" y="240"/>
                </a:lnTo>
                <a:close/>
                <a:moveTo>
                  <a:pt x="233" y="134"/>
                </a:moveTo>
                <a:lnTo>
                  <a:pt x="238" y="174"/>
                </a:lnTo>
                <a:lnTo>
                  <a:pt x="219" y="177"/>
                </a:lnTo>
                <a:lnTo>
                  <a:pt x="205" y="220"/>
                </a:lnTo>
                <a:lnTo>
                  <a:pt x="145" y="232"/>
                </a:lnTo>
                <a:lnTo>
                  <a:pt x="124" y="220"/>
                </a:lnTo>
                <a:lnTo>
                  <a:pt x="115" y="229"/>
                </a:lnTo>
                <a:lnTo>
                  <a:pt x="99" y="243"/>
                </a:lnTo>
                <a:lnTo>
                  <a:pt x="95" y="242"/>
                </a:lnTo>
                <a:lnTo>
                  <a:pt x="115" y="220"/>
                </a:lnTo>
                <a:lnTo>
                  <a:pt x="118" y="201"/>
                </a:lnTo>
                <a:lnTo>
                  <a:pt x="120" y="184"/>
                </a:lnTo>
                <a:lnTo>
                  <a:pt x="117" y="167"/>
                </a:lnTo>
                <a:lnTo>
                  <a:pt x="153" y="149"/>
                </a:lnTo>
                <a:lnTo>
                  <a:pt x="135" y="148"/>
                </a:lnTo>
                <a:lnTo>
                  <a:pt x="99" y="162"/>
                </a:lnTo>
                <a:lnTo>
                  <a:pt x="68" y="175"/>
                </a:lnTo>
                <a:lnTo>
                  <a:pt x="49" y="174"/>
                </a:lnTo>
                <a:lnTo>
                  <a:pt x="23" y="172"/>
                </a:lnTo>
                <a:lnTo>
                  <a:pt x="17" y="172"/>
                </a:lnTo>
                <a:lnTo>
                  <a:pt x="1" y="174"/>
                </a:lnTo>
                <a:lnTo>
                  <a:pt x="14" y="141"/>
                </a:lnTo>
                <a:lnTo>
                  <a:pt x="49" y="108"/>
                </a:lnTo>
                <a:lnTo>
                  <a:pt x="55" y="100"/>
                </a:lnTo>
                <a:lnTo>
                  <a:pt x="117" y="74"/>
                </a:lnTo>
                <a:lnTo>
                  <a:pt x="127" y="73"/>
                </a:lnTo>
                <a:lnTo>
                  <a:pt x="167" y="64"/>
                </a:lnTo>
                <a:lnTo>
                  <a:pt x="186" y="60"/>
                </a:lnTo>
                <a:lnTo>
                  <a:pt x="235" y="30"/>
                </a:lnTo>
                <a:lnTo>
                  <a:pt x="280" y="7"/>
                </a:lnTo>
                <a:lnTo>
                  <a:pt x="332" y="0"/>
                </a:lnTo>
                <a:lnTo>
                  <a:pt x="333" y="18"/>
                </a:lnTo>
                <a:lnTo>
                  <a:pt x="309" y="33"/>
                </a:lnTo>
                <a:lnTo>
                  <a:pt x="296" y="57"/>
                </a:lnTo>
                <a:lnTo>
                  <a:pt x="268" y="112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4779964" y="4924425"/>
            <a:ext cx="742950" cy="1112838"/>
          </a:xfrm>
          <a:custGeom>
            <a:avLst/>
            <a:gdLst>
              <a:gd name="T0" fmla="*/ 398 w 468"/>
              <a:gd name="T1" fmla="*/ 14 h 701"/>
              <a:gd name="T2" fmla="*/ 382 w 468"/>
              <a:gd name="T3" fmla="*/ 69 h 701"/>
              <a:gd name="T4" fmla="*/ 417 w 468"/>
              <a:gd name="T5" fmla="*/ 26 h 701"/>
              <a:gd name="T6" fmla="*/ 445 w 468"/>
              <a:gd name="T7" fmla="*/ 32 h 701"/>
              <a:gd name="T8" fmla="*/ 438 w 468"/>
              <a:gd name="T9" fmla="*/ 104 h 701"/>
              <a:gd name="T10" fmla="*/ 445 w 468"/>
              <a:gd name="T11" fmla="*/ 125 h 701"/>
              <a:gd name="T12" fmla="*/ 460 w 468"/>
              <a:gd name="T13" fmla="*/ 160 h 701"/>
              <a:gd name="T14" fmla="*/ 438 w 468"/>
              <a:gd name="T15" fmla="*/ 252 h 701"/>
              <a:gd name="T16" fmla="*/ 405 w 468"/>
              <a:gd name="T17" fmla="*/ 241 h 701"/>
              <a:gd name="T18" fmla="*/ 415 w 468"/>
              <a:gd name="T19" fmla="*/ 287 h 701"/>
              <a:gd name="T20" fmla="*/ 434 w 468"/>
              <a:gd name="T21" fmla="*/ 314 h 701"/>
              <a:gd name="T22" fmla="*/ 454 w 468"/>
              <a:gd name="T23" fmla="*/ 371 h 701"/>
              <a:gd name="T24" fmla="*/ 431 w 468"/>
              <a:gd name="T25" fmla="*/ 409 h 701"/>
              <a:gd name="T26" fmla="*/ 389 w 468"/>
              <a:gd name="T27" fmla="*/ 405 h 701"/>
              <a:gd name="T28" fmla="*/ 367 w 468"/>
              <a:gd name="T29" fmla="*/ 399 h 701"/>
              <a:gd name="T30" fmla="*/ 326 w 468"/>
              <a:gd name="T31" fmla="*/ 414 h 701"/>
              <a:gd name="T32" fmla="*/ 304 w 468"/>
              <a:gd name="T33" fmla="*/ 444 h 701"/>
              <a:gd name="T34" fmla="*/ 282 w 468"/>
              <a:gd name="T35" fmla="*/ 497 h 701"/>
              <a:gd name="T36" fmla="*/ 266 w 468"/>
              <a:gd name="T37" fmla="*/ 487 h 701"/>
              <a:gd name="T38" fmla="*/ 255 w 468"/>
              <a:gd name="T39" fmla="*/ 479 h 701"/>
              <a:gd name="T40" fmla="*/ 242 w 468"/>
              <a:gd name="T41" fmla="*/ 483 h 701"/>
              <a:gd name="T42" fmla="*/ 232 w 468"/>
              <a:gd name="T43" fmla="*/ 486 h 701"/>
              <a:gd name="T44" fmla="*/ 242 w 468"/>
              <a:gd name="T45" fmla="*/ 598 h 701"/>
              <a:gd name="T46" fmla="*/ 266 w 468"/>
              <a:gd name="T47" fmla="*/ 649 h 701"/>
              <a:gd name="T48" fmla="*/ 239 w 468"/>
              <a:gd name="T49" fmla="*/ 662 h 701"/>
              <a:gd name="T50" fmla="*/ 155 w 468"/>
              <a:gd name="T51" fmla="*/ 701 h 701"/>
              <a:gd name="T52" fmla="*/ 150 w 468"/>
              <a:gd name="T53" fmla="*/ 492 h 701"/>
              <a:gd name="T54" fmla="*/ 121 w 468"/>
              <a:gd name="T55" fmla="*/ 471 h 701"/>
              <a:gd name="T56" fmla="*/ 103 w 468"/>
              <a:gd name="T57" fmla="*/ 448 h 701"/>
              <a:gd name="T58" fmla="*/ 78 w 468"/>
              <a:gd name="T59" fmla="*/ 444 h 701"/>
              <a:gd name="T60" fmla="*/ 28 w 468"/>
              <a:gd name="T61" fmla="*/ 407 h 701"/>
              <a:gd name="T62" fmla="*/ 0 w 468"/>
              <a:gd name="T63" fmla="*/ 376 h 701"/>
              <a:gd name="T64" fmla="*/ 30 w 468"/>
              <a:gd name="T65" fmla="*/ 386 h 701"/>
              <a:gd name="T66" fmla="*/ 47 w 468"/>
              <a:gd name="T67" fmla="*/ 394 h 701"/>
              <a:gd name="T68" fmla="*/ 43 w 468"/>
              <a:gd name="T69" fmla="*/ 385 h 701"/>
              <a:gd name="T70" fmla="*/ 41 w 468"/>
              <a:gd name="T71" fmla="*/ 343 h 701"/>
              <a:gd name="T72" fmla="*/ 20 w 468"/>
              <a:gd name="T73" fmla="*/ 336 h 701"/>
              <a:gd name="T74" fmla="*/ 1 w 468"/>
              <a:gd name="T75" fmla="*/ 339 h 701"/>
              <a:gd name="T76" fmla="*/ 21 w 468"/>
              <a:gd name="T77" fmla="*/ 285 h 701"/>
              <a:gd name="T78" fmla="*/ 34 w 468"/>
              <a:gd name="T79" fmla="*/ 249 h 701"/>
              <a:gd name="T80" fmla="*/ 60 w 468"/>
              <a:gd name="T81" fmla="*/ 223 h 701"/>
              <a:gd name="T82" fmla="*/ 92 w 468"/>
              <a:gd name="T83" fmla="*/ 202 h 701"/>
              <a:gd name="T84" fmla="*/ 138 w 468"/>
              <a:gd name="T85" fmla="*/ 245 h 701"/>
              <a:gd name="T86" fmla="*/ 176 w 468"/>
              <a:gd name="T87" fmla="*/ 261 h 701"/>
              <a:gd name="T88" fmla="*/ 207 w 468"/>
              <a:gd name="T89" fmla="*/ 294 h 701"/>
              <a:gd name="T90" fmla="*/ 232 w 468"/>
              <a:gd name="T91" fmla="*/ 346 h 701"/>
              <a:gd name="T92" fmla="*/ 232 w 468"/>
              <a:gd name="T93" fmla="*/ 271 h 701"/>
              <a:gd name="T94" fmla="*/ 209 w 468"/>
              <a:gd name="T95" fmla="*/ 228 h 701"/>
              <a:gd name="T96" fmla="*/ 168 w 468"/>
              <a:gd name="T97" fmla="*/ 218 h 701"/>
              <a:gd name="T98" fmla="*/ 132 w 468"/>
              <a:gd name="T99" fmla="*/ 196 h 701"/>
              <a:gd name="T100" fmla="*/ 157 w 468"/>
              <a:gd name="T101" fmla="*/ 173 h 701"/>
              <a:gd name="T102" fmla="*/ 238 w 468"/>
              <a:gd name="T103" fmla="*/ 173 h 701"/>
              <a:gd name="T104" fmla="*/ 271 w 468"/>
              <a:gd name="T105" fmla="*/ 127 h 701"/>
              <a:gd name="T106" fmla="*/ 301 w 468"/>
              <a:gd name="T107" fmla="*/ 65 h 701"/>
              <a:gd name="T108" fmla="*/ 393 w 468"/>
              <a:gd name="T10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701">
                <a:moveTo>
                  <a:pt x="399" y="6"/>
                </a:moveTo>
                <a:lnTo>
                  <a:pt x="398" y="14"/>
                </a:lnTo>
                <a:lnTo>
                  <a:pt x="376" y="48"/>
                </a:lnTo>
                <a:lnTo>
                  <a:pt x="382" y="69"/>
                </a:lnTo>
                <a:lnTo>
                  <a:pt x="415" y="26"/>
                </a:lnTo>
                <a:lnTo>
                  <a:pt x="417" y="26"/>
                </a:lnTo>
                <a:lnTo>
                  <a:pt x="441" y="22"/>
                </a:lnTo>
                <a:lnTo>
                  <a:pt x="445" y="32"/>
                </a:lnTo>
                <a:lnTo>
                  <a:pt x="448" y="40"/>
                </a:lnTo>
                <a:lnTo>
                  <a:pt x="438" y="104"/>
                </a:lnTo>
                <a:lnTo>
                  <a:pt x="442" y="118"/>
                </a:lnTo>
                <a:lnTo>
                  <a:pt x="445" y="125"/>
                </a:lnTo>
                <a:lnTo>
                  <a:pt x="457" y="154"/>
                </a:lnTo>
                <a:lnTo>
                  <a:pt x="460" y="160"/>
                </a:lnTo>
                <a:lnTo>
                  <a:pt x="454" y="192"/>
                </a:lnTo>
                <a:lnTo>
                  <a:pt x="438" y="252"/>
                </a:lnTo>
                <a:lnTo>
                  <a:pt x="414" y="244"/>
                </a:lnTo>
                <a:lnTo>
                  <a:pt x="405" y="241"/>
                </a:lnTo>
                <a:lnTo>
                  <a:pt x="406" y="247"/>
                </a:lnTo>
                <a:lnTo>
                  <a:pt x="415" y="287"/>
                </a:lnTo>
                <a:lnTo>
                  <a:pt x="435" y="287"/>
                </a:lnTo>
                <a:lnTo>
                  <a:pt x="434" y="314"/>
                </a:lnTo>
                <a:lnTo>
                  <a:pt x="468" y="353"/>
                </a:lnTo>
                <a:lnTo>
                  <a:pt x="454" y="371"/>
                </a:lnTo>
                <a:lnTo>
                  <a:pt x="463" y="399"/>
                </a:lnTo>
                <a:lnTo>
                  <a:pt x="431" y="409"/>
                </a:lnTo>
                <a:lnTo>
                  <a:pt x="417" y="437"/>
                </a:lnTo>
                <a:lnTo>
                  <a:pt x="389" y="405"/>
                </a:lnTo>
                <a:lnTo>
                  <a:pt x="373" y="388"/>
                </a:lnTo>
                <a:lnTo>
                  <a:pt x="367" y="399"/>
                </a:lnTo>
                <a:lnTo>
                  <a:pt x="353" y="424"/>
                </a:lnTo>
                <a:lnTo>
                  <a:pt x="326" y="414"/>
                </a:lnTo>
                <a:lnTo>
                  <a:pt x="324" y="431"/>
                </a:lnTo>
                <a:lnTo>
                  <a:pt x="304" y="444"/>
                </a:lnTo>
                <a:lnTo>
                  <a:pt x="292" y="506"/>
                </a:lnTo>
                <a:lnTo>
                  <a:pt x="282" y="497"/>
                </a:lnTo>
                <a:lnTo>
                  <a:pt x="281" y="497"/>
                </a:lnTo>
                <a:lnTo>
                  <a:pt x="266" y="487"/>
                </a:lnTo>
                <a:lnTo>
                  <a:pt x="259" y="482"/>
                </a:lnTo>
                <a:lnTo>
                  <a:pt x="255" y="479"/>
                </a:lnTo>
                <a:lnTo>
                  <a:pt x="242" y="482"/>
                </a:lnTo>
                <a:lnTo>
                  <a:pt x="242" y="483"/>
                </a:lnTo>
                <a:lnTo>
                  <a:pt x="241" y="483"/>
                </a:lnTo>
                <a:lnTo>
                  <a:pt x="232" y="486"/>
                </a:lnTo>
                <a:lnTo>
                  <a:pt x="233" y="496"/>
                </a:lnTo>
                <a:lnTo>
                  <a:pt x="242" y="598"/>
                </a:lnTo>
                <a:lnTo>
                  <a:pt x="271" y="624"/>
                </a:lnTo>
                <a:lnTo>
                  <a:pt x="266" y="649"/>
                </a:lnTo>
                <a:lnTo>
                  <a:pt x="261" y="652"/>
                </a:lnTo>
                <a:lnTo>
                  <a:pt x="239" y="662"/>
                </a:lnTo>
                <a:lnTo>
                  <a:pt x="229" y="666"/>
                </a:lnTo>
                <a:lnTo>
                  <a:pt x="155" y="701"/>
                </a:lnTo>
                <a:lnTo>
                  <a:pt x="164" y="626"/>
                </a:lnTo>
                <a:lnTo>
                  <a:pt x="150" y="492"/>
                </a:lnTo>
                <a:lnTo>
                  <a:pt x="116" y="484"/>
                </a:lnTo>
                <a:lnTo>
                  <a:pt x="121" y="471"/>
                </a:lnTo>
                <a:lnTo>
                  <a:pt x="105" y="450"/>
                </a:lnTo>
                <a:lnTo>
                  <a:pt x="103" y="448"/>
                </a:lnTo>
                <a:lnTo>
                  <a:pt x="82" y="444"/>
                </a:lnTo>
                <a:lnTo>
                  <a:pt x="78" y="444"/>
                </a:lnTo>
                <a:lnTo>
                  <a:pt x="40" y="437"/>
                </a:lnTo>
                <a:lnTo>
                  <a:pt x="28" y="407"/>
                </a:lnTo>
                <a:lnTo>
                  <a:pt x="18" y="382"/>
                </a:lnTo>
                <a:lnTo>
                  <a:pt x="0" y="376"/>
                </a:lnTo>
                <a:lnTo>
                  <a:pt x="13" y="358"/>
                </a:lnTo>
                <a:lnTo>
                  <a:pt x="30" y="386"/>
                </a:lnTo>
                <a:lnTo>
                  <a:pt x="37" y="391"/>
                </a:lnTo>
                <a:lnTo>
                  <a:pt x="47" y="394"/>
                </a:lnTo>
                <a:lnTo>
                  <a:pt x="44" y="388"/>
                </a:lnTo>
                <a:lnTo>
                  <a:pt x="43" y="385"/>
                </a:lnTo>
                <a:lnTo>
                  <a:pt x="39" y="371"/>
                </a:lnTo>
                <a:lnTo>
                  <a:pt x="41" y="343"/>
                </a:lnTo>
                <a:lnTo>
                  <a:pt x="37" y="323"/>
                </a:lnTo>
                <a:lnTo>
                  <a:pt x="20" y="336"/>
                </a:lnTo>
                <a:lnTo>
                  <a:pt x="15" y="337"/>
                </a:lnTo>
                <a:lnTo>
                  <a:pt x="1" y="339"/>
                </a:lnTo>
                <a:lnTo>
                  <a:pt x="13" y="314"/>
                </a:lnTo>
                <a:lnTo>
                  <a:pt x="21" y="285"/>
                </a:lnTo>
                <a:lnTo>
                  <a:pt x="31" y="260"/>
                </a:lnTo>
                <a:lnTo>
                  <a:pt x="34" y="249"/>
                </a:lnTo>
                <a:lnTo>
                  <a:pt x="56" y="228"/>
                </a:lnTo>
                <a:lnTo>
                  <a:pt x="60" y="223"/>
                </a:lnTo>
                <a:lnTo>
                  <a:pt x="82" y="208"/>
                </a:lnTo>
                <a:lnTo>
                  <a:pt x="92" y="202"/>
                </a:lnTo>
                <a:lnTo>
                  <a:pt x="108" y="215"/>
                </a:lnTo>
                <a:lnTo>
                  <a:pt x="138" y="245"/>
                </a:lnTo>
                <a:lnTo>
                  <a:pt x="173" y="258"/>
                </a:lnTo>
                <a:lnTo>
                  <a:pt x="176" y="261"/>
                </a:lnTo>
                <a:lnTo>
                  <a:pt x="197" y="281"/>
                </a:lnTo>
                <a:lnTo>
                  <a:pt x="207" y="294"/>
                </a:lnTo>
                <a:lnTo>
                  <a:pt x="219" y="311"/>
                </a:lnTo>
                <a:lnTo>
                  <a:pt x="232" y="346"/>
                </a:lnTo>
                <a:lnTo>
                  <a:pt x="236" y="307"/>
                </a:lnTo>
                <a:lnTo>
                  <a:pt x="232" y="271"/>
                </a:lnTo>
                <a:lnTo>
                  <a:pt x="219" y="242"/>
                </a:lnTo>
                <a:lnTo>
                  <a:pt x="209" y="228"/>
                </a:lnTo>
                <a:lnTo>
                  <a:pt x="176" y="223"/>
                </a:lnTo>
                <a:lnTo>
                  <a:pt x="168" y="218"/>
                </a:lnTo>
                <a:lnTo>
                  <a:pt x="145" y="202"/>
                </a:lnTo>
                <a:lnTo>
                  <a:pt x="132" y="196"/>
                </a:lnTo>
                <a:lnTo>
                  <a:pt x="148" y="182"/>
                </a:lnTo>
                <a:lnTo>
                  <a:pt x="157" y="173"/>
                </a:lnTo>
                <a:lnTo>
                  <a:pt x="178" y="185"/>
                </a:lnTo>
                <a:lnTo>
                  <a:pt x="238" y="173"/>
                </a:lnTo>
                <a:lnTo>
                  <a:pt x="252" y="130"/>
                </a:lnTo>
                <a:lnTo>
                  <a:pt x="271" y="127"/>
                </a:lnTo>
                <a:lnTo>
                  <a:pt x="266" y="87"/>
                </a:lnTo>
                <a:lnTo>
                  <a:pt x="301" y="65"/>
                </a:lnTo>
                <a:lnTo>
                  <a:pt x="388" y="4"/>
                </a:lnTo>
                <a:lnTo>
                  <a:pt x="393" y="0"/>
                </a:lnTo>
                <a:lnTo>
                  <a:pt x="399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25"/>
          <p:cNvSpPr>
            <a:spLocks noEditPoints="1"/>
          </p:cNvSpPr>
          <p:nvPr/>
        </p:nvSpPr>
        <p:spPr bwMode="auto">
          <a:xfrm>
            <a:off x="6176964" y="2117725"/>
            <a:ext cx="681038" cy="541338"/>
          </a:xfrm>
          <a:custGeom>
            <a:avLst/>
            <a:gdLst>
              <a:gd name="T0" fmla="*/ 324 w 429"/>
              <a:gd name="T1" fmla="*/ 306 h 349"/>
              <a:gd name="T2" fmla="*/ 274 w 429"/>
              <a:gd name="T3" fmla="*/ 333 h 349"/>
              <a:gd name="T4" fmla="*/ 235 w 429"/>
              <a:gd name="T5" fmla="*/ 313 h 349"/>
              <a:gd name="T6" fmla="*/ 157 w 429"/>
              <a:gd name="T7" fmla="*/ 349 h 349"/>
              <a:gd name="T8" fmla="*/ 181 w 429"/>
              <a:gd name="T9" fmla="*/ 307 h 349"/>
              <a:gd name="T10" fmla="*/ 196 w 429"/>
              <a:gd name="T11" fmla="*/ 289 h 349"/>
              <a:gd name="T12" fmla="*/ 197 w 429"/>
              <a:gd name="T13" fmla="*/ 263 h 349"/>
              <a:gd name="T14" fmla="*/ 282 w 429"/>
              <a:gd name="T15" fmla="*/ 284 h 349"/>
              <a:gd name="T16" fmla="*/ 337 w 429"/>
              <a:gd name="T17" fmla="*/ 291 h 349"/>
              <a:gd name="T18" fmla="*/ 261 w 429"/>
              <a:gd name="T19" fmla="*/ 245 h 349"/>
              <a:gd name="T20" fmla="*/ 316 w 429"/>
              <a:gd name="T21" fmla="*/ 228 h 349"/>
              <a:gd name="T22" fmla="*/ 323 w 429"/>
              <a:gd name="T23" fmla="*/ 268 h 349"/>
              <a:gd name="T24" fmla="*/ 344 w 429"/>
              <a:gd name="T25" fmla="*/ 59 h 349"/>
              <a:gd name="T26" fmla="*/ 386 w 429"/>
              <a:gd name="T27" fmla="*/ 137 h 349"/>
              <a:gd name="T28" fmla="*/ 429 w 429"/>
              <a:gd name="T29" fmla="*/ 175 h 349"/>
              <a:gd name="T30" fmla="*/ 378 w 429"/>
              <a:gd name="T31" fmla="*/ 201 h 349"/>
              <a:gd name="T32" fmla="*/ 354 w 429"/>
              <a:gd name="T33" fmla="*/ 225 h 349"/>
              <a:gd name="T34" fmla="*/ 317 w 429"/>
              <a:gd name="T35" fmla="*/ 212 h 349"/>
              <a:gd name="T36" fmla="*/ 253 w 429"/>
              <a:gd name="T37" fmla="*/ 156 h 349"/>
              <a:gd name="T38" fmla="*/ 248 w 429"/>
              <a:gd name="T39" fmla="*/ 117 h 349"/>
              <a:gd name="T40" fmla="*/ 228 w 429"/>
              <a:gd name="T41" fmla="*/ 130 h 349"/>
              <a:gd name="T42" fmla="*/ 226 w 429"/>
              <a:gd name="T43" fmla="*/ 173 h 349"/>
              <a:gd name="T44" fmla="*/ 178 w 429"/>
              <a:gd name="T45" fmla="*/ 227 h 349"/>
              <a:gd name="T46" fmla="*/ 124 w 429"/>
              <a:gd name="T47" fmla="*/ 274 h 349"/>
              <a:gd name="T48" fmla="*/ 62 w 429"/>
              <a:gd name="T49" fmla="*/ 314 h 349"/>
              <a:gd name="T50" fmla="*/ 5 w 429"/>
              <a:gd name="T51" fmla="*/ 296 h 349"/>
              <a:gd name="T52" fmla="*/ 52 w 429"/>
              <a:gd name="T53" fmla="*/ 240 h 349"/>
              <a:gd name="T54" fmla="*/ 111 w 429"/>
              <a:gd name="T55" fmla="*/ 235 h 349"/>
              <a:gd name="T56" fmla="*/ 109 w 429"/>
              <a:gd name="T57" fmla="*/ 214 h 349"/>
              <a:gd name="T58" fmla="*/ 82 w 429"/>
              <a:gd name="T59" fmla="*/ 202 h 349"/>
              <a:gd name="T60" fmla="*/ 28 w 429"/>
              <a:gd name="T61" fmla="*/ 192 h 349"/>
              <a:gd name="T62" fmla="*/ 26 w 429"/>
              <a:gd name="T63" fmla="*/ 140 h 349"/>
              <a:gd name="T64" fmla="*/ 75 w 429"/>
              <a:gd name="T65" fmla="*/ 134 h 349"/>
              <a:gd name="T66" fmla="*/ 127 w 429"/>
              <a:gd name="T67" fmla="*/ 129 h 349"/>
              <a:gd name="T68" fmla="*/ 141 w 429"/>
              <a:gd name="T69" fmla="*/ 111 h 349"/>
              <a:gd name="T70" fmla="*/ 76 w 429"/>
              <a:gd name="T71" fmla="*/ 117 h 349"/>
              <a:gd name="T72" fmla="*/ 47 w 429"/>
              <a:gd name="T73" fmla="*/ 98 h 349"/>
              <a:gd name="T74" fmla="*/ 89 w 429"/>
              <a:gd name="T75" fmla="*/ 81 h 349"/>
              <a:gd name="T76" fmla="*/ 164 w 429"/>
              <a:gd name="T77" fmla="*/ 95 h 349"/>
              <a:gd name="T78" fmla="*/ 209 w 429"/>
              <a:gd name="T79" fmla="*/ 85 h 349"/>
              <a:gd name="T80" fmla="*/ 285 w 429"/>
              <a:gd name="T81" fmla="*/ 49 h 349"/>
              <a:gd name="T82" fmla="*/ 324 w 429"/>
              <a:gd name="T83" fmla="*/ 36 h 349"/>
              <a:gd name="T84" fmla="*/ 370 w 429"/>
              <a:gd name="T85" fmla="*/ 49 h 349"/>
              <a:gd name="T86" fmla="*/ 135 w 429"/>
              <a:gd name="T87" fmla="*/ 35 h 349"/>
              <a:gd name="T88" fmla="*/ 189 w 429"/>
              <a:gd name="T89" fmla="*/ 52 h 349"/>
              <a:gd name="T90" fmla="*/ 114 w 429"/>
              <a:gd name="T91" fmla="*/ 61 h 349"/>
              <a:gd name="T92" fmla="*/ 75 w 429"/>
              <a:gd name="T93" fmla="*/ 38 h 349"/>
              <a:gd name="T94" fmla="*/ 103 w 429"/>
              <a:gd name="T95" fmla="*/ 1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" h="349">
                <a:moveTo>
                  <a:pt x="362" y="274"/>
                </a:moveTo>
                <a:lnTo>
                  <a:pt x="360" y="312"/>
                </a:lnTo>
                <a:lnTo>
                  <a:pt x="324" y="306"/>
                </a:lnTo>
                <a:lnTo>
                  <a:pt x="298" y="335"/>
                </a:lnTo>
                <a:lnTo>
                  <a:pt x="285" y="323"/>
                </a:lnTo>
                <a:lnTo>
                  <a:pt x="274" y="333"/>
                </a:lnTo>
                <a:lnTo>
                  <a:pt x="271" y="338"/>
                </a:lnTo>
                <a:lnTo>
                  <a:pt x="266" y="342"/>
                </a:lnTo>
                <a:lnTo>
                  <a:pt x="235" y="313"/>
                </a:lnTo>
                <a:lnTo>
                  <a:pt x="219" y="342"/>
                </a:lnTo>
                <a:lnTo>
                  <a:pt x="186" y="323"/>
                </a:lnTo>
                <a:lnTo>
                  <a:pt x="157" y="349"/>
                </a:lnTo>
                <a:lnTo>
                  <a:pt x="155" y="349"/>
                </a:lnTo>
                <a:lnTo>
                  <a:pt x="165" y="312"/>
                </a:lnTo>
                <a:lnTo>
                  <a:pt x="181" y="307"/>
                </a:lnTo>
                <a:lnTo>
                  <a:pt x="210" y="300"/>
                </a:lnTo>
                <a:lnTo>
                  <a:pt x="204" y="289"/>
                </a:lnTo>
                <a:lnTo>
                  <a:pt x="196" y="289"/>
                </a:lnTo>
                <a:lnTo>
                  <a:pt x="187" y="289"/>
                </a:lnTo>
                <a:lnTo>
                  <a:pt x="189" y="284"/>
                </a:lnTo>
                <a:lnTo>
                  <a:pt x="197" y="263"/>
                </a:lnTo>
                <a:lnTo>
                  <a:pt x="223" y="265"/>
                </a:lnTo>
                <a:lnTo>
                  <a:pt x="264" y="289"/>
                </a:lnTo>
                <a:lnTo>
                  <a:pt x="282" y="284"/>
                </a:lnTo>
                <a:lnTo>
                  <a:pt x="292" y="281"/>
                </a:lnTo>
                <a:lnTo>
                  <a:pt x="323" y="301"/>
                </a:lnTo>
                <a:lnTo>
                  <a:pt x="337" y="291"/>
                </a:lnTo>
                <a:lnTo>
                  <a:pt x="301" y="268"/>
                </a:lnTo>
                <a:lnTo>
                  <a:pt x="274" y="258"/>
                </a:lnTo>
                <a:lnTo>
                  <a:pt x="261" y="245"/>
                </a:lnTo>
                <a:lnTo>
                  <a:pt x="242" y="227"/>
                </a:lnTo>
                <a:lnTo>
                  <a:pt x="271" y="221"/>
                </a:lnTo>
                <a:lnTo>
                  <a:pt x="316" y="228"/>
                </a:lnTo>
                <a:lnTo>
                  <a:pt x="320" y="231"/>
                </a:lnTo>
                <a:lnTo>
                  <a:pt x="320" y="237"/>
                </a:lnTo>
                <a:lnTo>
                  <a:pt x="323" y="268"/>
                </a:lnTo>
                <a:lnTo>
                  <a:pt x="362" y="274"/>
                </a:lnTo>
                <a:close/>
                <a:moveTo>
                  <a:pt x="370" y="49"/>
                </a:moveTo>
                <a:lnTo>
                  <a:pt x="344" y="59"/>
                </a:lnTo>
                <a:lnTo>
                  <a:pt x="373" y="114"/>
                </a:lnTo>
                <a:lnTo>
                  <a:pt x="365" y="133"/>
                </a:lnTo>
                <a:lnTo>
                  <a:pt x="386" y="137"/>
                </a:lnTo>
                <a:lnTo>
                  <a:pt x="395" y="139"/>
                </a:lnTo>
                <a:lnTo>
                  <a:pt x="412" y="157"/>
                </a:lnTo>
                <a:lnTo>
                  <a:pt x="429" y="175"/>
                </a:lnTo>
                <a:lnTo>
                  <a:pt x="412" y="202"/>
                </a:lnTo>
                <a:lnTo>
                  <a:pt x="396" y="202"/>
                </a:lnTo>
                <a:lnTo>
                  <a:pt x="378" y="201"/>
                </a:lnTo>
                <a:lnTo>
                  <a:pt x="362" y="201"/>
                </a:lnTo>
                <a:lnTo>
                  <a:pt x="356" y="222"/>
                </a:lnTo>
                <a:lnTo>
                  <a:pt x="354" y="225"/>
                </a:lnTo>
                <a:lnTo>
                  <a:pt x="353" y="225"/>
                </a:lnTo>
                <a:lnTo>
                  <a:pt x="352" y="224"/>
                </a:lnTo>
                <a:lnTo>
                  <a:pt x="317" y="212"/>
                </a:lnTo>
                <a:lnTo>
                  <a:pt x="271" y="183"/>
                </a:lnTo>
                <a:lnTo>
                  <a:pt x="253" y="175"/>
                </a:lnTo>
                <a:lnTo>
                  <a:pt x="253" y="156"/>
                </a:lnTo>
                <a:lnTo>
                  <a:pt x="253" y="131"/>
                </a:lnTo>
                <a:lnTo>
                  <a:pt x="252" y="129"/>
                </a:lnTo>
                <a:lnTo>
                  <a:pt x="248" y="117"/>
                </a:lnTo>
                <a:lnTo>
                  <a:pt x="243" y="117"/>
                </a:lnTo>
                <a:lnTo>
                  <a:pt x="232" y="118"/>
                </a:lnTo>
                <a:lnTo>
                  <a:pt x="228" y="130"/>
                </a:lnTo>
                <a:lnTo>
                  <a:pt x="225" y="141"/>
                </a:lnTo>
                <a:lnTo>
                  <a:pt x="226" y="163"/>
                </a:lnTo>
                <a:lnTo>
                  <a:pt x="226" y="173"/>
                </a:lnTo>
                <a:lnTo>
                  <a:pt x="220" y="183"/>
                </a:lnTo>
                <a:lnTo>
                  <a:pt x="210" y="198"/>
                </a:lnTo>
                <a:lnTo>
                  <a:pt x="178" y="227"/>
                </a:lnTo>
                <a:lnTo>
                  <a:pt x="160" y="250"/>
                </a:lnTo>
                <a:lnTo>
                  <a:pt x="154" y="257"/>
                </a:lnTo>
                <a:lnTo>
                  <a:pt x="124" y="274"/>
                </a:lnTo>
                <a:lnTo>
                  <a:pt x="111" y="293"/>
                </a:lnTo>
                <a:lnTo>
                  <a:pt x="82" y="303"/>
                </a:lnTo>
                <a:lnTo>
                  <a:pt x="62" y="314"/>
                </a:lnTo>
                <a:lnTo>
                  <a:pt x="23" y="325"/>
                </a:lnTo>
                <a:lnTo>
                  <a:pt x="0" y="314"/>
                </a:lnTo>
                <a:lnTo>
                  <a:pt x="5" y="296"/>
                </a:lnTo>
                <a:lnTo>
                  <a:pt x="27" y="273"/>
                </a:lnTo>
                <a:lnTo>
                  <a:pt x="28" y="248"/>
                </a:lnTo>
                <a:lnTo>
                  <a:pt x="52" y="240"/>
                </a:lnTo>
                <a:lnTo>
                  <a:pt x="90" y="238"/>
                </a:lnTo>
                <a:lnTo>
                  <a:pt x="95" y="238"/>
                </a:lnTo>
                <a:lnTo>
                  <a:pt x="111" y="235"/>
                </a:lnTo>
                <a:lnTo>
                  <a:pt x="127" y="231"/>
                </a:lnTo>
                <a:lnTo>
                  <a:pt x="138" y="216"/>
                </a:lnTo>
                <a:lnTo>
                  <a:pt x="109" y="214"/>
                </a:lnTo>
                <a:lnTo>
                  <a:pt x="108" y="208"/>
                </a:lnTo>
                <a:lnTo>
                  <a:pt x="103" y="196"/>
                </a:lnTo>
                <a:lnTo>
                  <a:pt x="82" y="202"/>
                </a:lnTo>
                <a:lnTo>
                  <a:pt x="70" y="205"/>
                </a:lnTo>
                <a:lnTo>
                  <a:pt x="21" y="208"/>
                </a:lnTo>
                <a:lnTo>
                  <a:pt x="28" y="192"/>
                </a:lnTo>
                <a:lnTo>
                  <a:pt x="0" y="189"/>
                </a:lnTo>
                <a:lnTo>
                  <a:pt x="5" y="157"/>
                </a:lnTo>
                <a:lnTo>
                  <a:pt x="26" y="140"/>
                </a:lnTo>
                <a:lnTo>
                  <a:pt x="46" y="154"/>
                </a:lnTo>
                <a:lnTo>
                  <a:pt x="69" y="137"/>
                </a:lnTo>
                <a:lnTo>
                  <a:pt x="75" y="134"/>
                </a:lnTo>
                <a:lnTo>
                  <a:pt x="106" y="130"/>
                </a:lnTo>
                <a:lnTo>
                  <a:pt x="118" y="127"/>
                </a:lnTo>
                <a:lnTo>
                  <a:pt x="127" y="129"/>
                </a:lnTo>
                <a:lnTo>
                  <a:pt x="140" y="130"/>
                </a:lnTo>
                <a:lnTo>
                  <a:pt x="141" y="120"/>
                </a:lnTo>
                <a:lnTo>
                  <a:pt x="141" y="111"/>
                </a:lnTo>
                <a:lnTo>
                  <a:pt x="140" y="111"/>
                </a:lnTo>
                <a:lnTo>
                  <a:pt x="82" y="116"/>
                </a:lnTo>
                <a:lnTo>
                  <a:pt x="76" y="117"/>
                </a:lnTo>
                <a:lnTo>
                  <a:pt x="52" y="126"/>
                </a:lnTo>
                <a:lnTo>
                  <a:pt x="37" y="108"/>
                </a:lnTo>
                <a:lnTo>
                  <a:pt x="47" y="98"/>
                </a:lnTo>
                <a:lnTo>
                  <a:pt x="53" y="91"/>
                </a:lnTo>
                <a:lnTo>
                  <a:pt x="83" y="82"/>
                </a:lnTo>
                <a:lnTo>
                  <a:pt x="89" y="81"/>
                </a:lnTo>
                <a:lnTo>
                  <a:pt x="127" y="78"/>
                </a:lnTo>
                <a:lnTo>
                  <a:pt x="148" y="87"/>
                </a:lnTo>
                <a:lnTo>
                  <a:pt x="164" y="95"/>
                </a:lnTo>
                <a:lnTo>
                  <a:pt x="167" y="107"/>
                </a:lnTo>
                <a:lnTo>
                  <a:pt x="190" y="98"/>
                </a:lnTo>
                <a:lnTo>
                  <a:pt x="209" y="85"/>
                </a:lnTo>
                <a:lnTo>
                  <a:pt x="235" y="62"/>
                </a:lnTo>
                <a:lnTo>
                  <a:pt x="279" y="46"/>
                </a:lnTo>
                <a:lnTo>
                  <a:pt x="285" y="49"/>
                </a:lnTo>
                <a:lnTo>
                  <a:pt x="298" y="59"/>
                </a:lnTo>
                <a:lnTo>
                  <a:pt x="304" y="52"/>
                </a:lnTo>
                <a:lnTo>
                  <a:pt x="324" y="36"/>
                </a:lnTo>
                <a:lnTo>
                  <a:pt x="356" y="28"/>
                </a:lnTo>
                <a:lnTo>
                  <a:pt x="356" y="31"/>
                </a:lnTo>
                <a:lnTo>
                  <a:pt x="370" y="49"/>
                </a:lnTo>
                <a:close/>
                <a:moveTo>
                  <a:pt x="132" y="2"/>
                </a:moveTo>
                <a:lnTo>
                  <a:pt x="134" y="35"/>
                </a:lnTo>
                <a:lnTo>
                  <a:pt x="135" y="35"/>
                </a:lnTo>
                <a:lnTo>
                  <a:pt x="180" y="39"/>
                </a:lnTo>
                <a:lnTo>
                  <a:pt x="184" y="41"/>
                </a:lnTo>
                <a:lnTo>
                  <a:pt x="189" y="52"/>
                </a:lnTo>
                <a:lnTo>
                  <a:pt x="155" y="71"/>
                </a:lnTo>
                <a:lnTo>
                  <a:pt x="134" y="65"/>
                </a:lnTo>
                <a:lnTo>
                  <a:pt x="114" y="61"/>
                </a:lnTo>
                <a:lnTo>
                  <a:pt x="75" y="49"/>
                </a:lnTo>
                <a:lnTo>
                  <a:pt x="75" y="43"/>
                </a:lnTo>
                <a:lnTo>
                  <a:pt x="75" y="38"/>
                </a:lnTo>
                <a:lnTo>
                  <a:pt x="73" y="13"/>
                </a:lnTo>
                <a:lnTo>
                  <a:pt x="85" y="15"/>
                </a:lnTo>
                <a:lnTo>
                  <a:pt x="103" y="16"/>
                </a:lnTo>
                <a:lnTo>
                  <a:pt x="122" y="0"/>
                </a:lnTo>
                <a:lnTo>
                  <a:pt x="132" y="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26"/>
          <p:cNvSpPr>
            <a:spLocks noEditPoints="1"/>
          </p:cNvSpPr>
          <p:nvPr/>
        </p:nvSpPr>
        <p:spPr bwMode="auto">
          <a:xfrm>
            <a:off x="5413376" y="1547813"/>
            <a:ext cx="433388" cy="438150"/>
          </a:xfrm>
          <a:custGeom>
            <a:avLst/>
            <a:gdLst>
              <a:gd name="T0" fmla="*/ 273 w 273"/>
              <a:gd name="T1" fmla="*/ 90 h 276"/>
              <a:gd name="T2" fmla="*/ 273 w 273"/>
              <a:gd name="T3" fmla="*/ 92 h 276"/>
              <a:gd name="T4" fmla="*/ 273 w 273"/>
              <a:gd name="T5" fmla="*/ 90 h 276"/>
              <a:gd name="T6" fmla="*/ 273 w 273"/>
              <a:gd name="T7" fmla="*/ 90 h 276"/>
              <a:gd name="T8" fmla="*/ 208 w 273"/>
              <a:gd name="T9" fmla="*/ 49 h 276"/>
              <a:gd name="T10" fmla="*/ 207 w 273"/>
              <a:gd name="T11" fmla="*/ 77 h 276"/>
              <a:gd name="T12" fmla="*/ 232 w 273"/>
              <a:gd name="T13" fmla="*/ 60 h 276"/>
              <a:gd name="T14" fmla="*/ 237 w 273"/>
              <a:gd name="T15" fmla="*/ 66 h 276"/>
              <a:gd name="T16" fmla="*/ 251 w 273"/>
              <a:gd name="T17" fmla="*/ 89 h 276"/>
              <a:gd name="T18" fmla="*/ 240 w 273"/>
              <a:gd name="T19" fmla="*/ 113 h 276"/>
              <a:gd name="T20" fmla="*/ 142 w 273"/>
              <a:gd name="T21" fmla="*/ 161 h 276"/>
              <a:gd name="T22" fmla="*/ 155 w 273"/>
              <a:gd name="T23" fmla="*/ 203 h 276"/>
              <a:gd name="T24" fmla="*/ 152 w 273"/>
              <a:gd name="T25" fmla="*/ 207 h 276"/>
              <a:gd name="T26" fmla="*/ 129 w 273"/>
              <a:gd name="T27" fmla="*/ 220 h 276"/>
              <a:gd name="T28" fmla="*/ 91 w 273"/>
              <a:gd name="T29" fmla="*/ 217 h 276"/>
              <a:gd name="T30" fmla="*/ 91 w 273"/>
              <a:gd name="T31" fmla="*/ 252 h 276"/>
              <a:gd name="T32" fmla="*/ 85 w 273"/>
              <a:gd name="T33" fmla="*/ 252 h 276"/>
              <a:gd name="T34" fmla="*/ 59 w 273"/>
              <a:gd name="T35" fmla="*/ 236 h 276"/>
              <a:gd name="T36" fmla="*/ 54 w 273"/>
              <a:gd name="T37" fmla="*/ 211 h 276"/>
              <a:gd name="T38" fmla="*/ 35 w 273"/>
              <a:gd name="T39" fmla="*/ 211 h 276"/>
              <a:gd name="T40" fmla="*/ 43 w 273"/>
              <a:gd name="T41" fmla="*/ 239 h 276"/>
              <a:gd name="T42" fmla="*/ 39 w 273"/>
              <a:gd name="T43" fmla="*/ 252 h 276"/>
              <a:gd name="T44" fmla="*/ 36 w 273"/>
              <a:gd name="T45" fmla="*/ 266 h 276"/>
              <a:gd name="T46" fmla="*/ 18 w 273"/>
              <a:gd name="T47" fmla="*/ 276 h 276"/>
              <a:gd name="T48" fmla="*/ 12 w 273"/>
              <a:gd name="T49" fmla="*/ 268 h 276"/>
              <a:gd name="T50" fmla="*/ 0 w 273"/>
              <a:gd name="T51" fmla="*/ 245 h 276"/>
              <a:gd name="T52" fmla="*/ 3 w 273"/>
              <a:gd name="T53" fmla="*/ 204 h 276"/>
              <a:gd name="T54" fmla="*/ 38 w 273"/>
              <a:gd name="T55" fmla="*/ 180 h 276"/>
              <a:gd name="T56" fmla="*/ 31 w 273"/>
              <a:gd name="T57" fmla="*/ 170 h 276"/>
              <a:gd name="T58" fmla="*/ 3 w 273"/>
              <a:gd name="T59" fmla="*/ 185 h 276"/>
              <a:gd name="T60" fmla="*/ 19 w 273"/>
              <a:gd name="T61" fmla="*/ 115 h 276"/>
              <a:gd name="T62" fmla="*/ 69 w 273"/>
              <a:gd name="T63" fmla="*/ 100 h 276"/>
              <a:gd name="T64" fmla="*/ 62 w 273"/>
              <a:gd name="T65" fmla="*/ 85 h 276"/>
              <a:gd name="T66" fmla="*/ 35 w 273"/>
              <a:gd name="T67" fmla="*/ 86 h 276"/>
              <a:gd name="T68" fmla="*/ 19 w 273"/>
              <a:gd name="T69" fmla="*/ 67 h 276"/>
              <a:gd name="T70" fmla="*/ 82 w 273"/>
              <a:gd name="T71" fmla="*/ 31 h 276"/>
              <a:gd name="T72" fmla="*/ 114 w 273"/>
              <a:gd name="T73" fmla="*/ 92 h 276"/>
              <a:gd name="T74" fmla="*/ 120 w 273"/>
              <a:gd name="T75" fmla="*/ 90 h 276"/>
              <a:gd name="T76" fmla="*/ 142 w 273"/>
              <a:gd name="T77" fmla="*/ 85 h 276"/>
              <a:gd name="T78" fmla="*/ 134 w 273"/>
              <a:gd name="T79" fmla="*/ 72 h 276"/>
              <a:gd name="T80" fmla="*/ 119 w 273"/>
              <a:gd name="T81" fmla="*/ 44 h 276"/>
              <a:gd name="T82" fmla="*/ 176 w 273"/>
              <a:gd name="T83" fmla="*/ 0 h 276"/>
              <a:gd name="T84" fmla="*/ 198 w 273"/>
              <a:gd name="T85" fmla="*/ 8 h 276"/>
              <a:gd name="T86" fmla="*/ 208 w 273"/>
              <a:gd name="T87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76">
                <a:moveTo>
                  <a:pt x="273" y="90"/>
                </a:moveTo>
                <a:lnTo>
                  <a:pt x="273" y="92"/>
                </a:lnTo>
                <a:lnTo>
                  <a:pt x="273" y="90"/>
                </a:lnTo>
                <a:lnTo>
                  <a:pt x="273" y="90"/>
                </a:lnTo>
                <a:close/>
                <a:moveTo>
                  <a:pt x="208" y="49"/>
                </a:moveTo>
                <a:lnTo>
                  <a:pt x="207" y="77"/>
                </a:lnTo>
                <a:lnTo>
                  <a:pt x="232" y="60"/>
                </a:lnTo>
                <a:lnTo>
                  <a:pt x="237" y="66"/>
                </a:lnTo>
                <a:lnTo>
                  <a:pt x="251" y="89"/>
                </a:lnTo>
                <a:lnTo>
                  <a:pt x="240" y="113"/>
                </a:lnTo>
                <a:lnTo>
                  <a:pt x="142" y="161"/>
                </a:lnTo>
                <a:lnTo>
                  <a:pt x="155" y="203"/>
                </a:lnTo>
                <a:lnTo>
                  <a:pt x="152" y="207"/>
                </a:lnTo>
                <a:lnTo>
                  <a:pt x="129" y="220"/>
                </a:lnTo>
                <a:lnTo>
                  <a:pt x="91" y="217"/>
                </a:lnTo>
                <a:lnTo>
                  <a:pt x="91" y="252"/>
                </a:lnTo>
                <a:lnTo>
                  <a:pt x="85" y="252"/>
                </a:lnTo>
                <a:lnTo>
                  <a:pt x="59" y="236"/>
                </a:lnTo>
                <a:lnTo>
                  <a:pt x="54" y="211"/>
                </a:lnTo>
                <a:lnTo>
                  <a:pt x="35" y="211"/>
                </a:lnTo>
                <a:lnTo>
                  <a:pt x="43" y="239"/>
                </a:lnTo>
                <a:lnTo>
                  <a:pt x="39" y="252"/>
                </a:lnTo>
                <a:lnTo>
                  <a:pt x="36" y="266"/>
                </a:lnTo>
                <a:lnTo>
                  <a:pt x="18" y="276"/>
                </a:lnTo>
                <a:lnTo>
                  <a:pt x="12" y="268"/>
                </a:lnTo>
                <a:lnTo>
                  <a:pt x="0" y="245"/>
                </a:lnTo>
                <a:lnTo>
                  <a:pt x="3" y="204"/>
                </a:lnTo>
                <a:lnTo>
                  <a:pt x="38" y="180"/>
                </a:lnTo>
                <a:lnTo>
                  <a:pt x="31" y="170"/>
                </a:lnTo>
                <a:lnTo>
                  <a:pt x="3" y="185"/>
                </a:lnTo>
                <a:lnTo>
                  <a:pt x="19" y="115"/>
                </a:lnTo>
                <a:lnTo>
                  <a:pt x="69" y="100"/>
                </a:lnTo>
                <a:lnTo>
                  <a:pt x="62" y="85"/>
                </a:lnTo>
                <a:lnTo>
                  <a:pt x="35" y="86"/>
                </a:lnTo>
                <a:lnTo>
                  <a:pt x="19" y="67"/>
                </a:lnTo>
                <a:lnTo>
                  <a:pt x="82" y="31"/>
                </a:lnTo>
                <a:lnTo>
                  <a:pt x="114" y="92"/>
                </a:lnTo>
                <a:lnTo>
                  <a:pt x="120" y="90"/>
                </a:lnTo>
                <a:lnTo>
                  <a:pt x="142" y="85"/>
                </a:lnTo>
                <a:lnTo>
                  <a:pt x="134" y="72"/>
                </a:lnTo>
                <a:lnTo>
                  <a:pt x="119" y="44"/>
                </a:lnTo>
                <a:lnTo>
                  <a:pt x="176" y="0"/>
                </a:lnTo>
                <a:lnTo>
                  <a:pt x="198" y="8"/>
                </a:lnTo>
                <a:lnTo>
                  <a:pt x="208" y="49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7"/>
          <p:cNvSpPr>
            <a:spLocks noEditPoints="1"/>
          </p:cNvSpPr>
          <p:nvPr/>
        </p:nvSpPr>
        <p:spPr bwMode="auto">
          <a:xfrm>
            <a:off x="6400801" y="1112838"/>
            <a:ext cx="568325" cy="474663"/>
          </a:xfrm>
          <a:custGeom>
            <a:avLst/>
            <a:gdLst>
              <a:gd name="T0" fmla="*/ 23 w 358"/>
              <a:gd name="T1" fmla="*/ 263 h 299"/>
              <a:gd name="T2" fmla="*/ 7 w 358"/>
              <a:gd name="T3" fmla="*/ 230 h 299"/>
              <a:gd name="T4" fmla="*/ 45 w 358"/>
              <a:gd name="T5" fmla="*/ 204 h 299"/>
              <a:gd name="T6" fmla="*/ 100 w 358"/>
              <a:gd name="T7" fmla="*/ 165 h 299"/>
              <a:gd name="T8" fmla="*/ 24 w 358"/>
              <a:gd name="T9" fmla="*/ 262 h 299"/>
              <a:gd name="T10" fmla="*/ 329 w 358"/>
              <a:gd name="T11" fmla="*/ 83 h 299"/>
              <a:gd name="T12" fmla="*/ 355 w 358"/>
              <a:gd name="T13" fmla="*/ 73 h 299"/>
              <a:gd name="T14" fmla="*/ 352 w 358"/>
              <a:gd name="T15" fmla="*/ 79 h 299"/>
              <a:gd name="T16" fmla="*/ 336 w 358"/>
              <a:gd name="T17" fmla="*/ 139 h 299"/>
              <a:gd name="T18" fmla="*/ 312 w 358"/>
              <a:gd name="T19" fmla="*/ 190 h 299"/>
              <a:gd name="T20" fmla="*/ 307 w 358"/>
              <a:gd name="T21" fmla="*/ 206 h 299"/>
              <a:gd name="T22" fmla="*/ 271 w 358"/>
              <a:gd name="T23" fmla="*/ 168 h 299"/>
              <a:gd name="T24" fmla="*/ 248 w 358"/>
              <a:gd name="T25" fmla="*/ 129 h 299"/>
              <a:gd name="T26" fmla="*/ 241 w 358"/>
              <a:gd name="T27" fmla="*/ 167 h 299"/>
              <a:gd name="T28" fmla="*/ 215 w 358"/>
              <a:gd name="T29" fmla="*/ 203 h 299"/>
              <a:gd name="T30" fmla="*/ 176 w 358"/>
              <a:gd name="T31" fmla="*/ 288 h 299"/>
              <a:gd name="T32" fmla="*/ 160 w 358"/>
              <a:gd name="T33" fmla="*/ 299 h 299"/>
              <a:gd name="T34" fmla="*/ 133 w 358"/>
              <a:gd name="T35" fmla="*/ 276 h 299"/>
              <a:gd name="T36" fmla="*/ 76 w 358"/>
              <a:gd name="T37" fmla="*/ 255 h 299"/>
              <a:gd name="T38" fmla="*/ 149 w 358"/>
              <a:gd name="T39" fmla="*/ 145 h 299"/>
              <a:gd name="T40" fmla="*/ 163 w 358"/>
              <a:gd name="T41" fmla="*/ 119 h 299"/>
              <a:gd name="T42" fmla="*/ 141 w 358"/>
              <a:gd name="T43" fmla="*/ 115 h 299"/>
              <a:gd name="T44" fmla="*/ 131 w 358"/>
              <a:gd name="T45" fmla="*/ 126 h 299"/>
              <a:gd name="T46" fmla="*/ 104 w 358"/>
              <a:gd name="T47" fmla="*/ 161 h 299"/>
              <a:gd name="T48" fmla="*/ 102 w 358"/>
              <a:gd name="T49" fmla="*/ 137 h 299"/>
              <a:gd name="T50" fmla="*/ 100 w 358"/>
              <a:gd name="T51" fmla="*/ 83 h 299"/>
              <a:gd name="T52" fmla="*/ 170 w 358"/>
              <a:gd name="T53" fmla="*/ 72 h 299"/>
              <a:gd name="T54" fmla="*/ 182 w 358"/>
              <a:gd name="T55" fmla="*/ 103 h 299"/>
              <a:gd name="T56" fmla="*/ 193 w 358"/>
              <a:gd name="T57" fmla="*/ 128 h 299"/>
              <a:gd name="T58" fmla="*/ 172 w 358"/>
              <a:gd name="T59" fmla="*/ 160 h 299"/>
              <a:gd name="T60" fmla="*/ 208 w 358"/>
              <a:gd name="T61" fmla="*/ 134 h 299"/>
              <a:gd name="T62" fmla="*/ 231 w 358"/>
              <a:gd name="T63" fmla="*/ 103 h 299"/>
              <a:gd name="T64" fmla="*/ 247 w 358"/>
              <a:gd name="T65" fmla="*/ 79 h 299"/>
              <a:gd name="T66" fmla="*/ 284 w 358"/>
              <a:gd name="T67" fmla="*/ 37 h 299"/>
              <a:gd name="T68" fmla="*/ 319 w 358"/>
              <a:gd name="T69" fmla="*/ 37 h 299"/>
              <a:gd name="T70" fmla="*/ 322 w 358"/>
              <a:gd name="T71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299">
                <a:moveTo>
                  <a:pt x="24" y="262"/>
                </a:moveTo>
                <a:lnTo>
                  <a:pt x="23" y="263"/>
                </a:lnTo>
                <a:lnTo>
                  <a:pt x="0" y="262"/>
                </a:lnTo>
                <a:lnTo>
                  <a:pt x="7" y="230"/>
                </a:lnTo>
                <a:lnTo>
                  <a:pt x="45" y="206"/>
                </a:lnTo>
                <a:lnTo>
                  <a:pt x="45" y="204"/>
                </a:lnTo>
                <a:lnTo>
                  <a:pt x="63" y="167"/>
                </a:lnTo>
                <a:lnTo>
                  <a:pt x="100" y="165"/>
                </a:lnTo>
                <a:lnTo>
                  <a:pt x="53" y="226"/>
                </a:lnTo>
                <a:lnTo>
                  <a:pt x="24" y="262"/>
                </a:lnTo>
                <a:close/>
                <a:moveTo>
                  <a:pt x="322" y="77"/>
                </a:moveTo>
                <a:lnTo>
                  <a:pt x="329" y="83"/>
                </a:lnTo>
                <a:lnTo>
                  <a:pt x="332" y="82"/>
                </a:lnTo>
                <a:lnTo>
                  <a:pt x="355" y="73"/>
                </a:lnTo>
                <a:lnTo>
                  <a:pt x="358" y="76"/>
                </a:lnTo>
                <a:lnTo>
                  <a:pt x="352" y="79"/>
                </a:lnTo>
                <a:lnTo>
                  <a:pt x="348" y="103"/>
                </a:lnTo>
                <a:lnTo>
                  <a:pt x="336" y="139"/>
                </a:lnTo>
                <a:lnTo>
                  <a:pt x="319" y="163"/>
                </a:lnTo>
                <a:lnTo>
                  <a:pt x="312" y="190"/>
                </a:lnTo>
                <a:lnTo>
                  <a:pt x="312" y="193"/>
                </a:lnTo>
                <a:lnTo>
                  <a:pt x="307" y="206"/>
                </a:lnTo>
                <a:lnTo>
                  <a:pt x="274" y="219"/>
                </a:lnTo>
                <a:lnTo>
                  <a:pt x="271" y="168"/>
                </a:lnTo>
                <a:lnTo>
                  <a:pt x="270" y="134"/>
                </a:lnTo>
                <a:lnTo>
                  <a:pt x="248" y="129"/>
                </a:lnTo>
                <a:lnTo>
                  <a:pt x="247" y="129"/>
                </a:lnTo>
                <a:lnTo>
                  <a:pt x="241" y="167"/>
                </a:lnTo>
                <a:lnTo>
                  <a:pt x="237" y="194"/>
                </a:lnTo>
                <a:lnTo>
                  <a:pt x="215" y="203"/>
                </a:lnTo>
                <a:lnTo>
                  <a:pt x="218" y="245"/>
                </a:lnTo>
                <a:lnTo>
                  <a:pt x="176" y="288"/>
                </a:lnTo>
                <a:lnTo>
                  <a:pt x="170" y="295"/>
                </a:lnTo>
                <a:lnTo>
                  <a:pt x="160" y="299"/>
                </a:lnTo>
                <a:lnTo>
                  <a:pt x="143" y="285"/>
                </a:lnTo>
                <a:lnTo>
                  <a:pt x="133" y="276"/>
                </a:lnTo>
                <a:lnTo>
                  <a:pt x="92" y="262"/>
                </a:lnTo>
                <a:lnTo>
                  <a:pt x="76" y="255"/>
                </a:lnTo>
                <a:lnTo>
                  <a:pt x="107" y="210"/>
                </a:lnTo>
                <a:lnTo>
                  <a:pt x="149" y="145"/>
                </a:lnTo>
                <a:lnTo>
                  <a:pt x="167" y="119"/>
                </a:lnTo>
                <a:lnTo>
                  <a:pt x="163" y="119"/>
                </a:lnTo>
                <a:lnTo>
                  <a:pt x="143" y="115"/>
                </a:lnTo>
                <a:lnTo>
                  <a:pt x="141" y="115"/>
                </a:lnTo>
                <a:lnTo>
                  <a:pt x="138" y="116"/>
                </a:lnTo>
                <a:lnTo>
                  <a:pt x="131" y="126"/>
                </a:lnTo>
                <a:lnTo>
                  <a:pt x="110" y="154"/>
                </a:lnTo>
                <a:lnTo>
                  <a:pt x="104" y="161"/>
                </a:lnTo>
                <a:lnTo>
                  <a:pt x="102" y="152"/>
                </a:lnTo>
                <a:lnTo>
                  <a:pt x="102" y="137"/>
                </a:lnTo>
                <a:lnTo>
                  <a:pt x="101" y="103"/>
                </a:lnTo>
                <a:lnTo>
                  <a:pt x="100" y="83"/>
                </a:lnTo>
                <a:lnTo>
                  <a:pt x="144" y="76"/>
                </a:lnTo>
                <a:lnTo>
                  <a:pt x="170" y="72"/>
                </a:lnTo>
                <a:lnTo>
                  <a:pt x="172" y="75"/>
                </a:lnTo>
                <a:lnTo>
                  <a:pt x="182" y="103"/>
                </a:lnTo>
                <a:lnTo>
                  <a:pt x="188" y="115"/>
                </a:lnTo>
                <a:lnTo>
                  <a:pt x="193" y="128"/>
                </a:lnTo>
                <a:lnTo>
                  <a:pt x="193" y="129"/>
                </a:lnTo>
                <a:lnTo>
                  <a:pt x="172" y="160"/>
                </a:lnTo>
                <a:lnTo>
                  <a:pt x="183" y="171"/>
                </a:lnTo>
                <a:lnTo>
                  <a:pt x="208" y="134"/>
                </a:lnTo>
                <a:lnTo>
                  <a:pt x="213" y="124"/>
                </a:lnTo>
                <a:lnTo>
                  <a:pt x="231" y="103"/>
                </a:lnTo>
                <a:lnTo>
                  <a:pt x="242" y="86"/>
                </a:lnTo>
                <a:lnTo>
                  <a:pt x="247" y="79"/>
                </a:lnTo>
                <a:lnTo>
                  <a:pt x="270" y="79"/>
                </a:lnTo>
                <a:lnTo>
                  <a:pt x="284" y="37"/>
                </a:lnTo>
                <a:lnTo>
                  <a:pt x="294" y="0"/>
                </a:lnTo>
                <a:lnTo>
                  <a:pt x="319" y="37"/>
                </a:lnTo>
                <a:lnTo>
                  <a:pt x="312" y="72"/>
                </a:lnTo>
                <a:lnTo>
                  <a:pt x="322" y="77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8"/>
          <p:cNvSpPr>
            <a:spLocks/>
          </p:cNvSpPr>
          <p:nvPr/>
        </p:nvSpPr>
        <p:spPr bwMode="auto">
          <a:xfrm>
            <a:off x="5432426" y="5384800"/>
            <a:ext cx="642938" cy="1222375"/>
          </a:xfrm>
          <a:custGeom>
            <a:avLst/>
            <a:gdLst>
              <a:gd name="T0" fmla="*/ 399 w 405"/>
              <a:gd name="T1" fmla="*/ 42 h 770"/>
              <a:gd name="T2" fmla="*/ 396 w 405"/>
              <a:gd name="T3" fmla="*/ 111 h 770"/>
              <a:gd name="T4" fmla="*/ 386 w 405"/>
              <a:gd name="T5" fmla="*/ 140 h 770"/>
              <a:gd name="T6" fmla="*/ 372 w 405"/>
              <a:gd name="T7" fmla="*/ 189 h 770"/>
              <a:gd name="T8" fmla="*/ 365 w 405"/>
              <a:gd name="T9" fmla="*/ 239 h 770"/>
              <a:gd name="T10" fmla="*/ 359 w 405"/>
              <a:gd name="T11" fmla="*/ 304 h 770"/>
              <a:gd name="T12" fmla="*/ 355 w 405"/>
              <a:gd name="T13" fmla="*/ 349 h 770"/>
              <a:gd name="T14" fmla="*/ 353 w 405"/>
              <a:gd name="T15" fmla="*/ 392 h 770"/>
              <a:gd name="T16" fmla="*/ 353 w 405"/>
              <a:gd name="T17" fmla="*/ 438 h 770"/>
              <a:gd name="T18" fmla="*/ 353 w 405"/>
              <a:gd name="T19" fmla="*/ 455 h 770"/>
              <a:gd name="T20" fmla="*/ 353 w 405"/>
              <a:gd name="T21" fmla="*/ 512 h 770"/>
              <a:gd name="T22" fmla="*/ 355 w 405"/>
              <a:gd name="T23" fmla="*/ 575 h 770"/>
              <a:gd name="T24" fmla="*/ 314 w 405"/>
              <a:gd name="T25" fmla="*/ 620 h 770"/>
              <a:gd name="T26" fmla="*/ 294 w 405"/>
              <a:gd name="T27" fmla="*/ 667 h 770"/>
              <a:gd name="T28" fmla="*/ 285 w 405"/>
              <a:gd name="T29" fmla="*/ 718 h 770"/>
              <a:gd name="T30" fmla="*/ 277 w 405"/>
              <a:gd name="T31" fmla="*/ 762 h 770"/>
              <a:gd name="T32" fmla="*/ 167 w 405"/>
              <a:gd name="T33" fmla="*/ 758 h 770"/>
              <a:gd name="T34" fmla="*/ 0 w 405"/>
              <a:gd name="T35" fmla="*/ 770 h 770"/>
              <a:gd name="T36" fmla="*/ 91 w 405"/>
              <a:gd name="T37" fmla="*/ 623 h 770"/>
              <a:gd name="T38" fmla="*/ 69 w 405"/>
              <a:gd name="T39" fmla="*/ 584 h 770"/>
              <a:gd name="T40" fmla="*/ 60 w 405"/>
              <a:gd name="T41" fmla="*/ 549 h 770"/>
              <a:gd name="T42" fmla="*/ 57 w 405"/>
              <a:gd name="T43" fmla="*/ 509 h 770"/>
              <a:gd name="T44" fmla="*/ 63 w 405"/>
              <a:gd name="T45" fmla="*/ 486 h 770"/>
              <a:gd name="T46" fmla="*/ 73 w 405"/>
              <a:gd name="T47" fmla="*/ 431 h 770"/>
              <a:gd name="T48" fmla="*/ 95 w 405"/>
              <a:gd name="T49" fmla="*/ 385 h 770"/>
              <a:gd name="T50" fmla="*/ 47 w 405"/>
              <a:gd name="T51" fmla="*/ 362 h 770"/>
              <a:gd name="T52" fmla="*/ 39 w 405"/>
              <a:gd name="T53" fmla="*/ 353 h 770"/>
              <a:gd name="T54" fmla="*/ 50 w 405"/>
              <a:gd name="T55" fmla="*/ 323 h 770"/>
              <a:gd name="T56" fmla="*/ 10 w 405"/>
              <a:gd name="T57" fmla="*/ 223 h 770"/>
              <a:gd name="T58" fmla="*/ 7 w 405"/>
              <a:gd name="T59" fmla="*/ 164 h 770"/>
              <a:gd name="T60" fmla="*/ 20 w 405"/>
              <a:gd name="T61" fmla="*/ 119 h 770"/>
              <a:gd name="T62" fmla="*/ 83 w 405"/>
              <a:gd name="T63" fmla="*/ 102 h 770"/>
              <a:gd name="T64" fmla="*/ 114 w 405"/>
              <a:gd name="T65" fmla="*/ 111 h 770"/>
              <a:gd name="T66" fmla="*/ 174 w 405"/>
              <a:gd name="T67" fmla="*/ 108 h 770"/>
              <a:gd name="T68" fmla="*/ 216 w 405"/>
              <a:gd name="T69" fmla="*/ 36 h 770"/>
              <a:gd name="T70" fmla="*/ 278 w 405"/>
              <a:gd name="T71" fmla="*/ 0 h 770"/>
              <a:gd name="T72" fmla="*/ 291 w 405"/>
              <a:gd name="T73" fmla="*/ 13 h 770"/>
              <a:gd name="T74" fmla="*/ 396 w 405"/>
              <a:gd name="T75" fmla="*/ 2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5" h="770">
                <a:moveTo>
                  <a:pt x="396" y="29"/>
                </a:moveTo>
                <a:lnTo>
                  <a:pt x="399" y="42"/>
                </a:lnTo>
                <a:lnTo>
                  <a:pt x="405" y="79"/>
                </a:lnTo>
                <a:lnTo>
                  <a:pt x="396" y="111"/>
                </a:lnTo>
                <a:lnTo>
                  <a:pt x="388" y="134"/>
                </a:lnTo>
                <a:lnTo>
                  <a:pt x="386" y="140"/>
                </a:lnTo>
                <a:lnTo>
                  <a:pt x="382" y="155"/>
                </a:lnTo>
                <a:lnTo>
                  <a:pt x="372" y="189"/>
                </a:lnTo>
                <a:lnTo>
                  <a:pt x="369" y="207"/>
                </a:lnTo>
                <a:lnTo>
                  <a:pt x="365" y="239"/>
                </a:lnTo>
                <a:lnTo>
                  <a:pt x="362" y="275"/>
                </a:lnTo>
                <a:lnTo>
                  <a:pt x="359" y="304"/>
                </a:lnTo>
                <a:lnTo>
                  <a:pt x="356" y="336"/>
                </a:lnTo>
                <a:lnTo>
                  <a:pt x="355" y="349"/>
                </a:lnTo>
                <a:lnTo>
                  <a:pt x="353" y="366"/>
                </a:lnTo>
                <a:lnTo>
                  <a:pt x="353" y="392"/>
                </a:lnTo>
                <a:lnTo>
                  <a:pt x="353" y="426"/>
                </a:lnTo>
                <a:lnTo>
                  <a:pt x="353" y="438"/>
                </a:lnTo>
                <a:lnTo>
                  <a:pt x="353" y="442"/>
                </a:lnTo>
                <a:lnTo>
                  <a:pt x="353" y="455"/>
                </a:lnTo>
                <a:lnTo>
                  <a:pt x="353" y="465"/>
                </a:lnTo>
                <a:lnTo>
                  <a:pt x="353" y="512"/>
                </a:lnTo>
                <a:lnTo>
                  <a:pt x="353" y="535"/>
                </a:lnTo>
                <a:lnTo>
                  <a:pt x="355" y="575"/>
                </a:lnTo>
                <a:lnTo>
                  <a:pt x="340" y="591"/>
                </a:lnTo>
                <a:lnTo>
                  <a:pt x="314" y="620"/>
                </a:lnTo>
                <a:lnTo>
                  <a:pt x="300" y="635"/>
                </a:lnTo>
                <a:lnTo>
                  <a:pt x="294" y="667"/>
                </a:lnTo>
                <a:lnTo>
                  <a:pt x="290" y="689"/>
                </a:lnTo>
                <a:lnTo>
                  <a:pt x="285" y="718"/>
                </a:lnTo>
                <a:lnTo>
                  <a:pt x="280" y="739"/>
                </a:lnTo>
                <a:lnTo>
                  <a:pt x="277" y="762"/>
                </a:lnTo>
                <a:lnTo>
                  <a:pt x="209" y="741"/>
                </a:lnTo>
                <a:lnTo>
                  <a:pt x="167" y="758"/>
                </a:lnTo>
                <a:lnTo>
                  <a:pt x="145" y="751"/>
                </a:lnTo>
                <a:lnTo>
                  <a:pt x="0" y="770"/>
                </a:lnTo>
                <a:lnTo>
                  <a:pt x="57" y="650"/>
                </a:lnTo>
                <a:lnTo>
                  <a:pt x="91" y="623"/>
                </a:lnTo>
                <a:lnTo>
                  <a:pt x="53" y="617"/>
                </a:lnTo>
                <a:lnTo>
                  <a:pt x="69" y="584"/>
                </a:lnTo>
                <a:lnTo>
                  <a:pt x="46" y="563"/>
                </a:lnTo>
                <a:lnTo>
                  <a:pt x="60" y="549"/>
                </a:lnTo>
                <a:lnTo>
                  <a:pt x="60" y="540"/>
                </a:lnTo>
                <a:lnTo>
                  <a:pt x="57" y="509"/>
                </a:lnTo>
                <a:lnTo>
                  <a:pt x="57" y="488"/>
                </a:lnTo>
                <a:lnTo>
                  <a:pt x="63" y="486"/>
                </a:lnTo>
                <a:lnTo>
                  <a:pt x="91" y="467"/>
                </a:lnTo>
                <a:lnTo>
                  <a:pt x="73" y="431"/>
                </a:lnTo>
                <a:lnTo>
                  <a:pt x="95" y="406"/>
                </a:lnTo>
                <a:lnTo>
                  <a:pt x="95" y="385"/>
                </a:lnTo>
                <a:lnTo>
                  <a:pt x="79" y="377"/>
                </a:lnTo>
                <a:lnTo>
                  <a:pt x="47" y="362"/>
                </a:lnTo>
                <a:lnTo>
                  <a:pt x="31" y="360"/>
                </a:lnTo>
                <a:lnTo>
                  <a:pt x="39" y="353"/>
                </a:lnTo>
                <a:lnTo>
                  <a:pt x="53" y="328"/>
                </a:lnTo>
                <a:lnTo>
                  <a:pt x="50" y="323"/>
                </a:lnTo>
                <a:lnTo>
                  <a:pt x="40" y="294"/>
                </a:lnTo>
                <a:lnTo>
                  <a:pt x="10" y="223"/>
                </a:lnTo>
                <a:lnTo>
                  <a:pt x="10" y="217"/>
                </a:lnTo>
                <a:lnTo>
                  <a:pt x="7" y="164"/>
                </a:lnTo>
                <a:lnTo>
                  <a:pt x="6" y="147"/>
                </a:lnTo>
                <a:lnTo>
                  <a:pt x="20" y="119"/>
                </a:lnTo>
                <a:lnTo>
                  <a:pt x="52" y="109"/>
                </a:lnTo>
                <a:lnTo>
                  <a:pt x="83" y="102"/>
                </a:lnTo>
                <a:lnTo>
                  <a:pt x="99" y="119"/>
                </a:lnTo>
                <a:lnTo>
                  <a:pt x="114" y="111"/>
                </a:lnTo>
                <a:lnTo>
                  <a:pt x="128" y="102"/>
                </a:lnTo>
                <a:lnTo>
                  <a:pt x="174" y="108"/>
                </a:lnTo>
                <a:lnTo>
                  <a:pt x="199" y="91"/>
                </a:lnTo>
                <a:lnTo>
                  <a:pt x="216" y="36"/>
                </a:lnTo>
                <a:lnTo>
                  <a:pt x="239" y="16"/>
                </a:lnTo>
                <a:lnTo>
                  <a:pt x="278" y="0"/>
                </a:lnTo>
                <a:lnTo>
                  <a:pt x="290" y="11"/>
                </a:lnTo>
                <a:lnTo>
                  <a:pt x="291" y="13"/>
                </a:lnTo>
                <a:lnTo>
                  <a:pt x="303" y="29"/>
                </a:lnTo>
                <a:lnTo>
                  <a:pt x="396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9"/>
          <p:cNvSpPr>
            <a:spLocks noEditPoints="1"/>
          </p:cNvSpPr>
          <p:nvPr/>
        </p:nvSpPr>
        <p:spPr bwMode="auto">
          <a:xfrm>
            <a:off x="5468939" y="3368675"/>
            <a:ext cx="490538" cy="638175"/>
          </a:xfrm>
          <a:custGeom>
            <a:avLst/>
            <a:gdLst>
              <a:gd name="T0" fmla="*/ 208 w 309"/>
              <a:gd name="T1" fmla="*/ 189 h 402"/>
              <a:gd name="T2" fmla="*/ 242 w 309"/>
              <a:gd name="T3" fmla="*/ 182 h 402"/>
              <a:gd name="T4" fmla="*/ 257 w 309"/>
              <a:gd name="T5" fmla="*/ 141 h 402"/>
              <a:gd name="T6" fmla="*/ 260 w 309"/>
              <a:gd name="T7" fmla="*/ 111 h 402"/>
              <a:gd name="T8" fmla="*/ 300 w 309"/>
              <a:gd name="T9" fmla="*/ 109 h 402"/>
              <a:gd name="T10" fmla="*/ 294 w 309"/>
              <a:gd name="T11" fmla="*/ 135 h 402"/>
              <a:gd name="T12" fmla="*/ 267 w 309"/>
              <a:gd name="T13" fmla="*/ 205 h 402"/>
              <a:gd name="T14" fmla="*/ 272 w 309"/>
              <a:gd name="T15" fmla="*/ 331 h 402"/>
              <a:gd name="T16" fmla="*/ 284 w 309"/>
              <a:gd name="T17" fmla="*/ 378 h 402"/>
              <a:gd name="T18" fmla="*/ 229 w 309"/>
              <a:gd name="T19" fmla="*/ 402 h 402"/>
              <a:gd name="T20" fmla="*/ 212 w 309"/>
              <a:gd name="T21" fmla="*/ 383 h 402"/>
              <a:gd name="T22" fmla="*/ 196 w 309"/>
              <a:gd name="T23" fmla="*/ 340 h 402"/>
              <a:gd name="T24" fmla="*/ 156 w 309"/>
              <a:gd name="T25" fmla="*/ 323 h 402"/>
              <a:gd name="T26" fmla="*/ 120 w 309"/>
              <a:gd name="T27" fmla="*/ 246 h 402"/>
              <a:gd name="T28" fmla="*/ 33 w 309"/>
              <a:gd name="T29" fmla="*/ 245 h 402"/>
              <a:gd name="T30" fmla="*/ 0 w 309"/>
              <a:gd name="T31" fmla="*/ 225 h 402"/>
              <a:gd name="T32" fmla="*/ 8 w 309"/>
              <a:gd name="T33" fmla="*/ 222 h 402"/>
              <a:gd name="T34" fmla="*/ 59 w 309"/>
              <a:gd name="T35" fmla="*/ 220 h 402"/>
              <a:gd name="T36" fmla="*/ 47 w 309"/>
              <a:gd name="T37" fmla="*/ 194 h 402"/>
              <a:gd name="T38" fmla="*/ 89 w 309"/>
              <a:gd name="T39" fmla="*/ 187 h 402"/>
              <a:gd name="T40" fmla="*/ 143 w 309"/>
              <a:gd name="T41" fmla="*/ 171 h 402"/>
              <a:gd name="T42" fmla="*/ 111 w 309"/>
              <a:gd name="T43" fmla="*/ 218 h 402"/>
              <a:gd name="T44" fmla="*/ 131 w 309"/>
              <a:gd name="T45" fmla="*/ 216 h 402"/>
              <a:gd name="T46" fmla="*/ 160 w 309"/>
              <a:gd name="T47" fmla="*/ 199 h 402"/>
              <a:gd name="T48" fmla="*/ 154 w 309"/>
              <a:gd name="T49" fmla="*/ 135 h 402"/>
              <a:gd name="T50" fmla="*/ 187 w 309"/>
              <a:gd name="T51" fmla="*/ 158 h 402"/>
              <a:gd name="T52" fmla="*/ 270 w 309"/>
              <a:gd name="T53" fmla="*/ 82 h 402"/>
              <a:gd name="T54" fmla="*/ 271 w 309"/>
              <a:gd name="T55" fmla="*/ 56 h 402"/>
              <a:gd name="T56" fmla="*/ 297 w 309"/>
              <a:gd name="T57" fmla="*/ 37 h 402"/>
              <a:gd name="T58" fmla="*/ 283 w 309"/>
              <a:gd name="T59" fmla="*/ 78 h 402"/>
              <a:gd name="T60" fmla="*/ 247 w 309"/>
              <a:gd name="T61" fmla="*/ 27 h 402"/>
              <a:gd name="T62" fmla="*/ 229 w 309"/>
              <a:gd name="T63" fmla="*/ 79 h 402"/>
              <a:gd name="T64" fmla="*/ 210 w 309"/>
              <a:gd name="T65" fmla="*/ 157 h 402"/>
              <a:gd name="T66" fmla="*/ 186 w 309"/>
              <a:gd name="T67" fmla="*/ 101 h 402"/>
              <a:gd name="T68" fmla="*/ 150 w 309"/>
              <a:gd name="T69" fmla="*/ 84 h 402"/>
              <a:gd name="T70" fmla="*/ 159 w 309"/>
              <a:gd name="T71" fmla="*/ 73 h 402"/>
              <a:gd name="T72" fmla="*/ 179 w 309"/>
              <a:gd name="T73" fmla="*/ 29 h 402"/>
              <a:gd name="T74" fmla="*/ 208 w 309"/>
              <a:gd name="T75" fmla="*/ 43 h 402"/>
              <a:gd name="T76" fmla="*/ 247 w 309"/>
              <a:gd name="T77" fmla="*/ 2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9" h="402">
                <a:moveTo>
                  <a:pt x="193" y="167"/>
                </a:moveTo>
                <a:lnTo>
                  <a:pt x="208" y="189"/>
                </a:lnTo>
                <a:lnTo>
                  <a:pt x="216" y="187"/>
                </a:lnTo>
                <a:lnTo>
                  <a:pt x="242" y="182"/>
                </a:lnTo>
                <a:lnTo>
                  <a:pt x="260" y="148"/>
                </a:lnTo>
                <a:lnTo>
                  <a:pt x="257" y="141"/>
                </a:lnTo>
                <a:lnTo>
                  <a:pt x="254" y="112"/>
                </a:lnTo>
                <a:lnTo>
                  <a:pt x="260" y="111"/>
                </a:lnTo>
                <a:lnTo>
                  <a:pt x="278" y="109"/>
                </a:lnTo>
                <a:lnTo>
                  <a:pt x="300" y="109"/>
                </a:lnTo>
                <a:lnTo>
                  <a:pt x="309" y="121"/>
                </a:lnTo>
                <a:lnTo>
                  <a:pt x="294" y="135"/>
                </a:lnTo>
                <a:lnTo>
                  <a:pt x="283" y="148"/>
                </a:lnTo>
                <a:lnTo>
                  <a:pt x="267" y="205"/>
                </a:lnTo>
                <a:lnTo>
                  <a:pt x="278" y="252"/>
                </a:lnTo>
                <a:lnTo>
                  <a:pt x="272" y="331"/>
                </a:lnTo>
                <a:lnTo>
                  <a:pt x="296" y="356"/>
                </a:lnTo>
                <a:lnTo>
                  <a:pt x="284" y="378"/>
                </a:lnTo>
                <a:lnTo>
                  <a:pt x="251" y="379"/>
                </a:lnTo>
                <a:lnTo>
                  <a:pt x="229" y="402"/>
                </a:lnTo>
                <a:lnTo>
                  <a:pt x="210" y="398"/>
                </a:lnTo>
                <a:lnTo>
                  <a:pt x="212" y="383"/>
                </a:lnTo>
                <a:lnTo>
                  <a:pt x="189" y="366"/>
                </a:lnTo>
                <a:lnTo>
                  <a:pt x="196" y="340"/>
                </a:lnTo>
                <a:lnTo>
                  <a:pt x="156" y="339"/>
                </a:lnTo>
                <a:lnTo>
                  <a:pt x="156" y="323"/>
                </a:lnTo>
                <a:lnTo>
                  <a:pt x="130" y="310"/>
                </a:lnTo>
                <a:lnTo>
                  <a:pt x="120" y="246"/>
                </a:lnTo>
                <a:lnTo>
                  <a:pt x="55" y="245"/>
                </a:lnTo>
                <a:lnTo>
                  <a:pt x="33" y="245"/>
                </a:lnTo>
                <a:lnTo>
                  <a:pt x="6" y="228"/>
                </a:lnTo>
                <a:lnTo>
                  <a:pt x="0" y="225"/>
                </a:lnTo>
                <a:lnTo>
                  <a:pt x="1" y="222"/>
                </a:lnTo>
                <a:lnTo>
                  <a:pt x="8" y="222"/>
                </a:lnTo>
                <a:lnTo>
                  <a:pt x="42" y="220"/>
                </a:lnTo>
                <a:lnTo>
                  <a:pt x="59" y="220"/>
                </a:lnTo>
                <a:lnTo>
                  <a:pt x="71" y="212"/>
                </a:lnTo>
                <a:lnTo>
                  <a:pt x="47" y="194"/>
                </a:lnTo>
                <a:lnTo>
                  <a:pt x="56" y="193"/>
                </a:lnTo>
                <a:lnTo>
                  <a:pt x="89" y="187"/>
                </a:lnTo>
                <a:lnTo>
                  <a:pt x="122" y="169"/>
                </a:lnTo>
                <a:lnTo>
                  <a:pt x="143" y="171"/>
                </a:lnTo>
                <a:lnTo>
                  <a:pt x="121" y="205"/>
                </a:lnTo>
                <a:lnTo>
                  <a:pt x="111" y="218"/>
                </a:lnTo>
                <a:lnTo>
                  <a:pt x="109" y="223"/>
                </a:lnTo>
                <a:lnTo>
                  <a:pt x="131" y="216"/>
                </a:lnTo>
                <a:lnTo>
                  <a:pt x="159" y="200"/>
                </a:lnTo>
                <a:lnTo>
                  <a:pt x="160" y="199"/>
                </a:lnTo>
                <a:lnTo>
                  <a:pt x="164" y="177"/>
                </a:lnTo>
                <a:lnTo>
                  <a:pt x="154" y="135"/>
                </a:lnTo>
                <a:lnTo>
                  <a:pt x="163" y="105"/>
                </a:lnTo>
                <a:lnTo>
                  <a:pt x="187" y="158"/>
                </a:lnTo>
                <a:lnTo>
                  <a:pt x="193" y="167"/>
                </a:lnTo>
                <a:close/>
                <a:moveTo>
                  <a:pt x="270" y="82"/>
                </a:moveTo>
                <a:lnTo>
                  <a:pt x="255" y="85"/>
                </a:lnTo>
                <a:lnTo>
                  <a:pt x="271" y="56"/>
                </a:lnTo>
                <a:lnTo>
                  <a:pt x="293" y="24"/>
                </a:lnTo>
                <a:lnTo>
                  <a:pt x="297" y="37"/>
                </a:lnTo>
                <a:lnTo>
                  <a:pt x="297" y="39"/>
                </a:lnTo>
                <a:lnTo>
                  <a:pt x="283" y="78"/>
                </a:lnTo>
                <a:lnTo>
                  <a:pt x="270" y="82"/>
                </a:lnTo>
                <a:close/>
                <a:moveTo>
                  <a:pt x="247" y="27"/>
                </a:moveTo>
                <a:lnTo>
                  <a:pt x="229" y="56"/>
                </a:lnTo>
                <a:lnTo>
                  <a:pt x="229" y="79"/>
                </a:lnTo>
                <a:lnTo>
                  <a:pt x="226" y="141"/>
                </a:lnTo>
                <a:lnTo>
                  <a:pt x="210" y="157"/>
                </a:lnTo>
                <a:lnTo>
                  <a:pt x="200" y="109"/>
                </a:lnTo>
                <a:lnTo>
                  <a:pt x="186" y="101"/>
                </a:lnTo>
                <a:lnTo>
                  <a:pt x="154" y="86"/>
                </a:lnTo>
                <a:lnTo>
                  <a:pt x="150" y="84"/>
                </a:lnTo>
                <a:lnTo>
                  <a:pt x="156" y="79"/>
                </a:lnTo>
                <a:lnTo>
                  <a:pt x="159" y="73"/>
                </a:lnTo>
                <a:lnTo>
                  <a:pt x="160" y="69"/>
                </a:lnTo>
                <a:lnTo>
                  <a:pt x="179" y="29"/>
                </a:lnTo>
                <a:lnTo>
                  <a:pt x="187" y="33"/>
                </a:lnTo>
                <a:lnTo>
                  <a:pt x="208" y="43"/>
                </a:lnTo>
                <a:lnTo>
                  <a:pt x="244" y="0"/>
                </a:lnTo>
                <a:lnTo>
                  <a:pt x="247" y="2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30"/>
          <p:cNvSpPr>
            <a:spLocks noEditPoints="1"/>
          </p:cNvSpPr>
          <p:nvPr/>
        </p:nvSpPr>
        <p:spPr bwMode="auto">
          <a:xfrm>
            <a:off x="5929314" y="2716213"/>
            <a:ext cx="609600" cy="1047750"/>
          </a:xfrm>
          <a:custGeom>
            <a:avLst/>
            <a:gdLst>
              <a:gd name="T0" fmla="*/ 101 w 384"/>
              <a:gd name="T1" fmla="*/ 376 h 660"/>
              <a:gd name="T2" fmla="*/ 212 w 384"/>
              <a:gd name="T3" fmla="*/ 358 h 660"/>
              <a:gd name="T4" fmla="*/ 215 w 384"/>
              <a:gd name="T5" fmla="*/ 379 h 660"/>
              <a:gd name="T6" fmla="*/ 196 w 384"/>
              <a:gd name="T7" fmla="*/ 437 h 660"/>
              <a:gd name="T8" fmla="*/ 245 w 384"/>
              <a:gd name="T9" fmla="*/ 458 h 660"/>
              <a:gd name="T10" fmla="*/ 222 w 384"/>
              <a:gd name="T11" fmla="*/ 412 h 660"/>
              <a:gd name="T12" fmla="*/ 264 w 384"/>
              <a:gd name="T13" fmla="*/ 360 h 660"/>
              <a:gd name="T14" fmla="*/ 288 w 384"/>
              <a:gd name="T15" fmla="*/ 368 h 660"/>
              <a:gd name="T16" fmla="*/ 319 w 384"/>
              <a:gd name="T17" fmla="*/ 375 h 660"/>
              <a:gd name="T18" fmla="*/ 384 w 384"/>
              <a:gd name="T19" fmla="*/ 405 h 660"/>
              <a:gd name="T20" fmla="*/ 323 w 384"/>
              <a:gd name="T21" fmla="*/ 497 h 660"/>
              <a:gd name="T22" fmla="*/ 313 w 384"/>
              <a:gd name="T23" fmla="*/ 526 h 660"/>
              <a:gd name="T24" fmla="*/ 288 w 384"/>
              <a:gd name="T25" fmla="*/ 627 h 660"/>
              <a:gd name="T26" fmla="*/ 265 w 384"/>
              <a:gd name="T27" fmla="*/ 650 h 660"/>
              <a:gd name="T28" fmla="*/ 210 w 384"/>
              <a:gd name="T29" fmla="*/ 554 h 660"/>
              <a:gd name="T30" fmla="*/ 114 w 384"/>
              <a:gd name="T31" fmla="*/ 461 h 660"/>
              <a:gd name="T32" fmla="*/ 7 w 384"/>
              <a:gd name="T33" fmla="*/ 450 h 660"/>
              <a:gd name="T34" fmla="*/ 4 w 384"/>
              <a:gd name="T35" fmla="*/ 434 h 660"/>
              <a:gd name="T36" fmla="*/ 56 w 384"/>
              <a:gd name="T37" fmla="*/ 409 h 660"/>
              <a:gd name="T38" fmla="*/ 98 w 384"/>
              <a:gd name="T39" fmla="*/ 399 h 660"/>
              <a:gd name="T40" fmla="*/ 145 w 384"/>
              <a:gd name="T41" fmla="*/ 408 h 660"/>
              <a:gd name="T42" fmla="*/ 66 w 384"/>
              <a:gd name="T43" fmla="*/ 385 h 660"/>
              <a:gd name="T44" fmla="*/ 72 w 384"/>
              <a:gd name="T45" fmla="*/ 349 h 660"/>
              <a:gd name="T46" fmla="*/ 310 w 384"/>
              <a:gd name="T47" fmla="*/ 216 h 660"/>
              <a:gd name="T48" fmla="*/ 300 w 384"/>
              <a:gd name="T49" fmla="*/ 221 h 660"/>
              <a:gd name="T50" fmla="*/ 265 w 384"/>
              <a:gd name="T51" fmla="*/ 265 h 660"/>
              <a:gd name="T52" fmla="*/ 242 w 384"/>
              <a:gd name="T53" fmla="*/ 284 h 660"/>
              <a:gd name="T54" fmla="*/ 173 w 384"/>
              <a:gd name="T55" fmla="*/ 301 h 660"/>
              <a:gd name="T56" fmla="*/ 138 w 384"/>
              <a:gd name="T57" fmla="*/ 346 h 660"/>
              <a:gd name="T58" fmla="*/ 133 w 384"/>
              <a:gd name="T59" fmla="*/ 346 h 660"/>
              <a:gd name="T60" fmla="*/ 85 w 384"/>
              <a:gd name="T61" fmla="*/ 313 h 660"/>
              <a:gd name="T62" fmla="*/ 6 w 384"/>
              <a:gd name="T63" fmla="*/ 316 h 660"/>
              <a:gd name="T64" fmla="*/ 16 w 384"/>
              <a:gd name="T65" fmla="*/ 304 h 660"/>
              <a:gd name="T66" fmla="*/ 109 w 384"/>
              <a:gd name="T67" fmla="*/ 205 h 660"/>
              <a:gd name="T68" fmla="*/ 112 w 384"/>
              <a:gd name="T69" fmla="*/ 160 h 660"/>
              <a:gd name="T70" fmla="*/ 173 w 384"/>
              <a:gd name="T71" fmla="*/ 154 h 660"/>
              <a:gd name="T72" fmla="*/ 177 w 384"/>
              <a:gd name="T73" fmla="*/ 189 h 660"/>
              <a:gd name="T74" fmla="*/ 216 w 384"/>
              <a:gd name="T75" fmla="*/ 167 h 660"/>
              <a:gd name="T76" fmla="*/ 277 w 384"/>
              <a:gd name="T77" fmla="*/ 169 h 660"/>
              <a:gd name="T78" fmla="*/ 306 w 384"/>
              <a:gd name="T79" fmla="*/ 38 h 660"/>
              <a:gd name="T80" fmla="*/ 271 w 384"/>
              <a:gd name="T81" fmla="*/ 43 h 660"/>
              <a:gd name="T82" fmla="*/ 244 w 384"/>
              <a:gd name="T83" fmla="*/ 46 h 660"/>
              <a:gd name="T84" fmla="*/ 239 w 384"/>
              <a:gd name="T85" fmla="*/ 95 h 660"/>
              <a:gd name="T86" fmla="*/ 259 w 384"/>
              <a:gd name="T87" fmla="*/ 101 h 660"/>
              <a:gd name="T88" fmla="*/ 285 w 384"/>
              <a:gd name="T89" fmla="*/ 84 h 660"/>
              <a:gd name="T90" fmla="*/ 268 w 384"/>
              <a:gd name="T91" fmla="*/ 108 h 660"/>
              <a:gd name="T92" fmla="*/ 231 w 384"/>
              <a:gd name="T93" fmla="*/ 138 h 660"/>
              <a:gd name="T94" fmla="*/ 167 w 384"/>
              <a:gd name="T95" fmla="*/ 130 h 660"/>
              <a:gd name="T96" fmla="*/ 118 w 384"/>
              <a:gd name="T97" fmla="*/ 123 h 660"/>
              <a:gd name="T98" fmla="*/ 177 w 384"/>
              <a:gd name="T99" fmla="*/ 58 h 660"/>
              <a:gd name="T100" fmla="*/ 226 w 384"/>
              <a:gd name="T101" fmla="*/ 15 h 660"/>
              <a:gd name="T102" fmla="*/ 275 w 384"/>
              <a:gd name="T10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660">
                <a:moveTo>
                  <a:pt x="92" y="373"/>
                </a:moveTo>
                <a:lnTo>
                  <a:pt x="94" y="376"/>
                </a:lnTo>
                <a:lnTo>
                  <a:pt x="101" y="376"/>
                </a:lnTo>
                <a:lnTo>
                  <a:pt x="122" y="376"/>
                </a:lnTo>
                <a:lnTo>
                  <a:pt x="167" y="362"/>
                </a:lnTo>
                <a:lnTo>
                  <a:pt x="212" y="358"/>
                </a:lnTo>
                <a:lnTo>
                  <a:pt x="233" y="353"/>
                </a:lnTo>
                <a:lnTo>
                  <a:pt x="216" y="378"/>
                </a:lnTo>
                <a:lnTo>
                  <a:pt x="215" y="379"/>
                </a:lnTo>
                <a:lnTo>
                  <a:pt x="196" y="414"/>
                </a:lnTo>
                <a:lnTo>
                  <a:pt x="196" y="422"/>
                </a:lnTo>
                <a:lnTo>
                  <a:pt x="196" y="437"/>
                </a:lnTo>
                <a:lnTo>
                  <a:pt x="212" y="444"/>
                </a:lnTo>
                <a:lnTo>
                  <a:pt x="233" y="477"/>
                </a:lnTo>
                <a:lnTo>
                  <a:pt x="245" y="458"/>
                </a:lnTo>
                <a:lnTo>
                  <a:pt x="229" y="437"/>
                </a:lnTo>
                <a:lnTo>
                  <a:pt x="216" y="421"/>
                </a:lnTo>
                <a:lnTo>
                  <a:pt x="222" y="412"/>
                </a:lnTo>
                <a:lnTo>
                  <a:pt x="232" y="392"/>
                </a:lnTo>
                <a:lnTo>
                  <a:pt x="251" y="369"/>
                </a:lnTo>
                <a:lnTo>
                  <a:pt x="264" y="360"/>
                </a:lnTo>
                <a:lnTo>
                  <a:pt x="271" y="362"/>
                </a:lnTo>
                <a:lnTo>
                  <a:pt x="285" y="366"/>
                </a:lnTo>
                <a:lnTo>
                  <a:pt x="288" y="368"/>
                </a:lnTo>
                <a:lnTo>
                  <a:pt x="294" y="385"/>
                </a:lnTo>
                <a:lnTo>
                  <a:pt x="314" y="376"/>
                </a:lnTo>
                <a:lnTo>
                  <a:pt x="319" y="375"/>
                </a:lnTo>
                <a:lnTo>
                  <a:pt x="327" y="379"/>
                </a:lnTo>
                <a:lnTo>
                  <a:pt x="353" y="392"/>
                </a:lnTo>
                <a:lnTo>
                  <a:pt x="384" y="405"/>
                </a:lnTo>
                <a:lnTo>
                  <a:pt x="384" y="408"/>
                </a:lnTo>
                <a:lnTo>
                  <a:pt x="340" y="441"/>
                </a:lnTo>
                <a:lnTo>
                  <a:pt x="323" y="497"/>
                </a:lnTo>
                <a:lnTo>
                  <a:pt x="319" y="502"/>
                </a:lnTo>
                <a:lnTo>
                  <a:pt x="314" y="509"/>
                </a:lnTo>
                <a:lnTo>
                  <a:pt x="313" y="526"/>
                </a:lnTo>
                <a:lnTo>
                  <a:pt x="311" y="572"/>
                </a:lnTo>
                <a:lnTo>
                  <a:pt x="310" y="575"/>
                </a:lnTo>
                <a:lnTo>
                  <a:pt x="288" y="627"/>
                </a:lnTo>
                <a:lnTo>
                  <a:pt x="288" y="629"/>
                </a:lnTo>
                <a:lnTo>
                  <a:pt x="265" y="649"/>
                </a:lnTo>
                <a:lnTo>
                  <a:pt x="265" y="650"/>
                </a:lnTo>
                <a:lnTo>
                  <a:pt x="254" y="660"/>
                </a:lnTo>
                <a:lnTo>
                  <a:pt x="249" y="650"/>
                </a:lnTo>
                <a:lnTo>
                  <a:pt x="210" y="554"/>
                </a:lnTo>
                <a:lnTo>
                  <a:pt x="145" y="502"/>
                </a:lnTo>
                <a:lnTo>
                  <a:pt x="135" y="507"/>
                </a:lnTo>
                <a:lnTo>
                  <a:pt x="114" y="461"/>
                </a:lnTo>
                <a:lnTo>
                  <a:pt x="70" y="486"/>
                </a:lnTo>
                <a:lnTo>
                  <a:pt x="50" y="476"/>
                </a:lnTo>
                <a:lnTo>
                  <a:pt x="7" y="450"/>
                </a:lnTo>
                <a:lnTo>
                  <a:pt x="7" y="448"/>
                </a:lnTo>
                <a:lnTo>
                  <a:pt x="3" y="435"/>
                </a:lnTo>
                <a:lnTo>
                  <a:pt x="4" y="434"/>
                </a:lnTo>
                <a:lnTo>
                  <a:pt x="24" y="414"/>
                </a:lnTo>
                <a:lnTo>
                  <a:pt x="37" y="398"/>
                </a:lnTo>
                <a:lnTo>
                  <a:pt x="56" y="409"/>
                </a:lnTo>
                <a:lnTo>
                  <a:pt x="75" y="411"/>
                </a:lnTo>
                <a:lnTo>
                  <a:pt x="76" y="411"/>
                </a:lnTo>
                <a:lnTo>
                  <a:pt x="98" y="399"/>
                </a:lnTo>
                <a:lnTo>
                  <a:pt x="122" y="414"/>
                </a:lnTo>
                <a:lnTo>
                  <a:pt x="133" y="411"/>
                </a:lnTo>
                <a:lnTo>
                  <a:pt x="145" y="408"/>
                </a:lnTo>
                <a:lnTo>
                  <a:pt x="99" y="394"/>
                </a:lnTo>
                <a:lnTo>
                  <a:pt x="83" y="389"/>
                </a:lnTo>
                <a:lnTo>
                  <a:pt x="66" y="385"/>
                </a:lnTo>
                <a:lnTo>
                  <a:pt x="0" y="396"/>
                </a:lnTo>
                <a:lnTo>
                  <a:pt x="10" y="368"/>
                </a:lnTo>
                <a:lnTo>
                  <a:pt x="72" y="349"/>
                </a:lnTo>
                <a:lnTo>
                  <a:pt x="92" y="373"/>
                </a:lnTo>
                <a:close/>
                <a:moveTo>
                  <a:pt x="309" y="183"/>
                </a:moveTo>
                <a:lnTo>
                  <a:pt x="310" y="216"/>
                </a:lnTo>
                <a:lnTo>
                  <a:pt x="307" y="216"/>
                </a:lnTo>
                <a:lnTo>
                  <a:pt x="307" y="218"/>
                </a:lnTo>
                <a:lnTo>
                  <a:pt x="300" y="221"/>
                </a:lnTo>
                <a:lnTo>
                  <a:pt x="259" y="247"/>
                </a:lnTo>
                <a:lnTo>
                  <a:pt x="262" y="257"/>
                </a:lnTo>
                <a:lnTo>
                  <a:pt x="265" y="265"/>
                </a:lnTo>
                <a:lnTo>
                  <a:pt x="267" y="273"/>
                </a:lnTo>
                <a:lnTo>
                  <a:pt x="270" y="278"/>
                </a:lnTo>
                <a:lnTo>
                  <a:pt x="242" y="284"/>
                </a:lnTo>
                <a:lnTo>
                  <a:pt x="210" y="296"/>
                </a:lnTo>
                <a:lnTo>
                  <a:pt x="209" y="296"/>
                </a:lnTo>
                <a:lnTo>
                  <a:pt x="173" y="301"/>
                </a:lnTo>
                <a:lnTo>
                  <a:pt x="196" y="310"/>
                </a:lnTo>
                <a:lnTo>
                  <a:pt x="150" y="342"/>
                </a:lnTo>
                <a:lnTo>
                  <a:pt x="138" y="346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40" y="307"/>
                </a:lnTo>
                <a:lnTo>
                  <a:pt x="148" y="281"/>
                </a:lnTo>
                <a:lnTo>
                  <a:pt x="85" y="313"/>
                </a:lnTo>
                <a:lnTo>
                  <a:pt x="29" y="326"/>
                </a:lnTo>
                <a:lnTo>
                  <a:pt x="20" y="327"/>
                </a:lnTo>
                <a:lnTo>
                  <a:pt x="6" y="316"/>
                </a:lnTo>
                <a:lnTo>
                  <a:pt x="10" y="310"/>
                </a:lnTo>
                <a:lnTo>
                  <a:pt x="10" y="309"/>
                </a:lnTo>
                <a:lnTo>
                  <a:pt x="16" y="304"/>
                </a:lnTo>
                <a:lnTo>
                  <a:pt x="45" y="274"/>
                </a:lnTo>
                <a:lnTo>
                  <a:pt x="82" y="238"/>
                </a:lnTo>
                <a:lnTo>
                  <a:pt x="109" y="205"/>
                </a:lnTo>
                <a:lnTo>
                  <a:pt x="105" y="199"/>
                </a:lnTo>
                <a:lnTo>
                  <a:pt x="88" y="183"/>
                </a:lnTo>
                <a:lnTo>
                  <a:pt x="112" y="160"/>
                </a:lnTo>
                <a:lnTo>
                  <a:pt x="131" y="157"/>
                </a:lnTo>
                <a:lnTo>
                  <a:pt x="167" y="156"/>
                </a:lnTo>
                <a:lnTo>
                  <a:pt x="173" y="154"/>
                </a:lnTo>
                <a:lnTo>
                  <a:pt x="173" y="156"/>
                </a:lnTo>
                <a:lnTo>
                  <a:pt x="180" y="176"/>
                </a:lnTo>
                <a:lnTo>
                  <a:pt x="177" y="189"/>
                </a:lnTo>
                <a:lnTo>
                  <a:pt x="174" y="205"/>
                </a:lnTo>
                <a:lnTo>
                  <a:pt x="193" y="209"/>
                </a:lnTo>
                <a:lnTo>
                  <a:pt x="216" y="167"/>
                </a:lnTo>
                <a:lnTo>
                  <a:pt x="252" y="154"/>
                </a:lnTo>
                <a:lnTo>
                  <a:pt x="274" y="140"/>
                </a:lnTo>
                <a:lnTo>
                  <a:pt x="277" y="169"/>
                </a:lnTo>
                <a:lnTo>
                  <a:pt x="309" y="183"/>
                </a:lnTo>
                <a:close/>
                <a:moveTo>
                  <a:pt x="275" y="0"/>
                </a:moveTo>
                <a:lnTo>
                  <a:pt x="306" y="38"/>
                </a:lnTo>
                <a:lnTo>
                  <a:pt x="294" y="45"/>
                </a:lnTo>
                <a:lnTo>
                  <a:pt x="284" y="53"/>
                </a:lnTo>
                <a:lnTo>
                  <a:pt x="271" y="43"/>
                </a:lnTo>
                <a:lnTo>
                  <a:pt x="261" y="35"/>
                </a:lnTo>
                <a:lnTo>
                  <a:pt x="248" y="42"/>
                </a:lnTo>
                <a:lnTo>
                  <a:pt x="244" y="46"/>
                </a:lnTo>
                <a:lnTo>
                  <a:pt x="270" y="65"/>
                </a:lnTo>
                <a:lnTo>
                  <a:pt x="239" y="94"/>
                </a:lnTo>
                <a:lnTo>
                  <a:pt x="239" y="95"/>
                </a:lnTo>
                <a:lnTo>
                  <a:pt x="248" y="98"/>
                </a:lnTo>
                <a:lnTo>
                  <a:pt x="255" y="100"/>
                </a:lnTo>
                <a:lnTo>
                  <a:pt x="259" y="101"/>
                </a:lnTo>
                <a:lnTo>
                  <a:pt x="275" y="89"/>
                </a:lnTo>
                <a:lnTo>
                  <a:pt x="280" y="87"/>
                </a:lnTo>
                <a:lnTo>
                  <a:pt x="285" y="84"/>
                </a:lnTo>
                <a:lnTo>
                  <a:pt x="296" y="76"/>
                </a:lnTo>
                <a:lnTo>
                  <a:pt x="306" y="79"/>
                </a:lnTo>
                <a:lnTo>
                  <a:pt x="268" y="108"/>
                </a:lnTo>
                <a:lnTo>
                  <a:pt x="272" y="138"/>
                </a:lnTo>
                <a:lnTo>
                  <a:pt x="252" y="138"/>
                </a:lnTo>
                <a:lnTo>
                  <a:pt x="231" y="138"/>
                </a:lnTo>
                <a:lnTo>
                  <a:pt x="197" y="134"/>
                </a:lnTo>
                <a:lnTo>
                  <a:pt x="170" y="130"/>
                </a:lnTo>
                <a:lnTo>
                  <a:pt x="167" y="130"/>
                </a:lnTo>
                <a:lnTo>
                  <a:pt x="166" y="130"/>
                </a:lnTo>
                <a:lnTo>
                  <a:pt x="156" y="128"/>
                </a:lnTo>
                <a:lnTo>
                  <a:pt x="118" y="123"/>
                </a:lnTo>
                <a:lnTo>
                  <a:pt x="143" y="94"/>
                </a:lnTo>
                <a:lnTo>
                  <a:pt x="160" y="76"/>
                </a:lnTo>
                <a:lnTo>
                  <a:pt x="177" y="58"/>
                </a:lnTo>
                <a:lnTo>
                  <a:pt x="183" y="52"/>
                </a:lnTo>
                <a:lnTo>
                  <a:pt x="202" y="36"/>
                </a:lnTo>
                <a:lnTo>
                  <a:pt x="226" y="15"/>
                </a:lnTo>
                <a:lnTo>
                  <a:pt x="233" y="9"/>
                </a:lnTo>
                <a:lnTo>
                  <a:pt x="270" y="2"/>
                </a:lnTo>
                <a:lnTo>
                  <a:pt x="2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32"/>
          <p:cNvSpPr>
            <a:spLocks/>
          </p:cNvSpPr>
          <p:nvPr/>
        </p:nvSpPr>
        <p:spPr bwMode="auto">
          <a:xfrm>
            <a:off x="4435476" y="4354513"/>
            <a:ext cx="87313" cy="68263"/>
          </a:xfrm>
          <a:custGeom>
            <a:avLst/>
            <a:gdLst>
              <a:gd name="T0" fmla="*/ 55 w 55"/>
              <a:gd name="T1" fmla="*/ 29 h 43"/>
              <a:gd name="T2" fmla="*/ 46 w 55"/>
              <a:gd name="T3" fmla="*/ 43 h 43"/>
              <a:gd name="T4" fmla="*/ 29 w 55"/>
              <a:gd name="T5" fmla="*/ 39 h 43"/>
              <a:gd name="T6" fmla="*/ 16 w 55"/>
              <a:gd name="T7" fmla="*/ 30 h 43"/>
              <a:gd name="T8" fmla="*/ 0 w 55"/>
              <a:gd name="T9" fmla="*/ 26 h 43"/>
              <a:gd name="T10" fmla="*/ 2 w 55"/>
              <a:gd name="T11" fmla="*/ 9 h 43"/>
              <a:gd name="T12" fmla="*/ 25 w 55"/>
              <a:gd name="T13" fmla="*/ 0 h 43"/>
              <a:gd name="T14" fmla="*/ 51 w 55"/>
              <a:gd name="T15" fmla="*/ 9 h 43"/>
              <a:gd name="T16" fmla="*/ 55 w 55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43">
                <a:moveTo>
                  <a:pt x="55" y="29"/>
                </a:moveTo>
                <a:lnTo>
                  <a:pt x="46" y="43"/>
                </a:lnTo>
                <a:lnTo>
                  <a:pt x="29" y="39"/>
                </a:lnTo>
                <a:lnTo>
                  <a:pt x="16" y="30"/>
                </a:lnTo>
                <a:lnTo>
                  <a:pt x="0" y="26"/>
                </a:lnTo>
                <a:lnTo>
                  <a:pt x="2" y="9"/>
                </a:lnTo>
                <a:lnTo>
                  <a:pt x="25" y="0"/>
                </a:lnTo>
                <a:lnTo>
                  <a:pt x="51" y="9"/>
                </a:lnTo>
                <a:lnTo>
                  <a:pt x="55" y="29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33"/>
          <p:cNvSpPr>
            <a:spLocks noEditPoints="1"/>
          </p:cNvSpPr>
          <p:nvPr/>
        </p:nvSpPr>
        <p:spPr bwMode="auto">
          <a:xfrm>
            <a:off x="4824414" y="4064000"/>
            <a:ext cx="790575" cy="512763"/>
          </a:xfrm>
          <a:custGeom>
            <a:avLst/>
            <a:gdLst>
              <a:gd name="T0" fmla="*/ 71 w 498"/>
              <a:gd name="T1" fmla="*/ 190 h 323"/>
              <a:gd name="T2" fmla="*/ 73 w 498"/>
              <a:gd name="T3" fmla="*/ 179 h 323"/>
              <a:gd name="T4" fmla="*/ 97 w 498"/>
              <a:gd name="T5" fmla="*/ 154 h 323"/>
              <a:gd name="T6" fmla="*/ 106 w 498"/>
              <a:gd name="T7" fmla="*/ 183 h 323"/>
              <a:gd name="T8" fmla="*/ 31 w 498"/>
              <a:gd name="T9" fmla="*/ 136 h 323"/>
              <a:gd name="T10" fmla="*/ 13 w 498"/>
              <a:gd name="T11" fmla="*/ 113 h 323"/>
              <a:gd name="T12" fmla="*/ 172 w 498"/>
              <a:gd name="T13" fmla="*/ 120 h 323"/>
              <a:gd name="T14" fmla="*/ 148 w 498"/>
              <a:gd name="T15" fmla="*/ 124 h 323"/>
              <a:gd name="T16" fmla="*/ 156 w 498"/>
              <a:gd name="T17" fmla="*/ 88 h 323"/>
              <a:gd name="T18" fmla="*/ 185 w 498"/>
              <a:gd name="T19" fmla="*/ 85 h 323"/>
              <a:gd name="T20" fmla="*/ 192 w 498"/>
              <a:gd name="T21" fmla="*/ 71 h 323"/>
              <a:gd name="T22" fmla="*/ 172 w 498"/>
              <a:gd name="T23" fmla="*/ 52 h 323"/>
              <a:gd name="T24" fmla="*/ 187 w 498"/>
              <a:gd name="T25" fmla="*/ 19 h 323"/>
              <a:gd name="T26" fmla="*/ 194 w 498"/>
              <a:gd name="T27" fmla="*/ 58 h 323"/>
              <a:gd name="T28" fmla="*/ 439 w 498"/>
              <a:gd name="T29" fmla="*/ 64 h 323"/>
              <a:gd name="T30" fmla="*/ 468 w 498"/>
              <a:gd name="T31" fmla="*/ 166 h 323"/>
              <a:gd name="T32" fmla="*/ 468 w 498"/>
              <a:gd name="T33" fmla="*/ 192 h 323"/>
              <a:gd name="T34" fmla="*/ 472 w 498"/>
              <a:gd name="T35" fmla="*/ 258 h 323"/>
              <a:gd name="T36" fmla="*/ 410 w 498"/>
              <a:gd name="T37" fmla="*/ 257 h 323"/>
              <a:gd name="T38" fmla="*/ 374 w 498"/>
              <a:gd name="T39" fmla="*/ 270 h 323"/>
              <a:gd name="T40" fmla="*/ 363 w 498"/>
              <a:gd name="T41" fmla="*/ 273 h 323"/>
              <a:gd name="T42" fmla="*/ 247 w 498"/>
              <a:gd name="T43" fmla="*/ 323 h 323"/>
              <a:gd name="T44" fmla="*/ 223 w 498"/>
              <a:gd name="T45" fmla="*/ 291 h 323"/>
              <a:gd name="T46" fmla="*/ 223 w 498"/>
              <a:gd name="T47" fmla="*/ 286 h 323"/>
              <a:gd name="T48" fmla="*/ 227 w 498"/>
              <a:gd name="T49" fmla="*/ 265 h 323"/>
              <a:gd name="T50" fmla="*/ 210 w 498"/>
              <a:gd name="T51" fmla="*/ 202 h 323"/>
              <a:gd name="T52" fmla="*/ 179 w 498"/>
              <a:gd name="T53" fmla="*/ 195 h 323"/>
              <a:gd name="T54" fmla="*/ 162 w 498"/>
              <a:gd name="T55" fmla="*/ 190 h 323"/>
              <a:gd name="T56" fmla="*/ 201 w 498"/>
              <a:gd name="T57" fmla="*/ 185 h 323"/>
              <a:gd name="T58" fmla="*/ 223 w 498"/>
              <a:gd name="T59" fmla="*/ 208 h 323"/>
              <a:gd name="T60" fmla="*/ 237 w 498"/>
              <a:gd name="T61" fmla="*/ 231 h 323"/>
              <a:gd name="T62" fmla="*/ 236 w 498"/>
              <a:gd name="T63" fmla="*/ 274 h 323"/>
              <a:gd name="T64" fmla="*/ 316 w 498"/>
              <a:gd name="T65" fmla="*/ 260 h 323"/>
              <a:gd name="T66" fmla="*/ 282 w 498"/>
              <a:gd name="T67" fmla="*/ 247 h 323"/>
              <a:gd name="T68" fmla="*/ 270 w 498"/>
              <a:gd name="T69" fmla="*/ 216 h 323"/>
              <a:gd name="T70" fmla="*/ 257 w 498"/>
              <a:gd name="T71" fmla="*/ 196 h 323"/>
              <a:gd name="T72" fmla="*/ 339 w 498"/>
              <a:gd name="T73" fmla="*/ 186 h 323"/>
              <a:gd name="T74" fmla="*/ 406 w 498"/>
              <a:gd name="T75" fmla="*/ 211 h 323"/>
              <a:gd name="T76" fmla="*/ 407 w 498"/>
              <a:gd name="T77" fmla="*/ 189 h 323"/>
              <a:gd name="T78" fmla="*/ 368 w 498"/>
              <a:gd name="T79" fmla="*/ 169 h 323"/>
              <a:gd name="T80" fmla="*/ 383 w 498"/>
              <a:gd name="T81" fmla="*/ 140 h 323"/>
              <a:gd name="T82" fmla="*/ 414 w 498"/>
              <a:gd name="T83" fmla="*/ 130 h 323"/>
              <a:gd name="T84" fmla="*/ 439 w 498"/>
              <a:gd name="T85" fmla="*/ 121 h 323"/>
              <a:gd name="T86" fmla="*/ 387 w 498"/>
              <a:gd name="T87" fmla="*/ 114 h 323"/>
              <a:gd name="T88" fmla="*/ 334 w 498"/>
              <a:gd name="T89" fmla="*/ 163 h 323"/>
              <a:gd name="T90" fmla="*/ 238 w 498"/>
              <a:gd name="T91" fmla="*/ 167 h 323"/>
              <a:gd name="T92" fmla="*/ 256 w 498"/>
              <a:gd name="T93" fmla="*/ 121 h 323"/>
              <a:gd name="T94" fmla="*/ 302 w 498"/>
              <a:gd name="T95" fmla="*/ 98 h 323"/>
              <a:gd name="T96" fmla="*/ 244 w 498"/>
              <a:gd name="T97" fmla="*/ 82 h 323"/>
              <a:gd name="T98" fmla="*/ 226 w 498"/>
              <a:gd name="T99" fmla="*/ 61 h 323"/>
              <a:gd name="T100" fmla="*/ 314 w 498"/>
              <a:gd name="T101" fmla="*/ 62 h 323"/>
              <a:gd name="T102" fmla="*/ 373 w 498"/>
              <a:gd name="T103" fmla="*/ 81 h 323"/>
              <a:gd name="T104" fmla="*/ 355 w 498"/>
              <a:gd name="T105" fmla="*/ 56 h 323"/>
              <a:gd name="T106" fmla="*/ 280 w 498"/>
              <a:gd name="T107" fmla="*/ 32 h 323"/>
              <a:gd name="T108" fmla="*/ 270 w 498"/>
              <a:gd name="T109" fmla="*/ 16 h 323"/>
              <a:gd name="T110" fmla="*/ 251 w 498"/>
              <a:gd name="T111" fmla="*/ 0 h 323"/>
              <a:gd name="T112" fmla="*/ 303 w 498"/>
              <a:gd name="T113" fmla="*/ 4 h 323"/>
              <a:gd name="T114" fmla="*/ 311 w 498"/>
              <a:gd name="T115" fmla="*/ 13 h 323"/>
              <a:gd name="T116" fmla="*/ 341 w 498"/>
              <a:gd name="T117" fmla="*/ 29 h 323"/>
              <a:gd name="T118" fmla="*/ 412 w 498"/>
              <a:gd name="T119" fmla="*/ 64 h 323"/>
              <a:gd name="T120" fmla="*/ 439 w 498"/>
              <a:gd name="T121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" h="323">
                <a:moveTo>
                  <a:pt x="106" y="183"/>
                </a:moveTo>
                <a:lnTo>
                  <a:pt x="71" y="190"/>
                </a:lnTo>
                <a:lnTo>
                  <a:pt x="68" y="183"/>
                </a:lnTo>
                <a:lnTo>
                  <a:pt x="73" y="179"/>
                </a:lnTo>
                <a:lnTo>
                  <a:pt x="71" y="166"/>
                </a:lnTo>
                <a:lnTo>
                  <a:pt x="97" y="154"/>
                </a:lnTo>
                <a:lnTo>
                  <a:pt x="110" y="167"/>
                </a:lnTo>
                <a:lnTo>
                  <a:pt x="106" y="183"/>
                </a:lnTo>
                <a:close/>
                <a:moveTo>
                  <a:pt x="29" y="124"/>
                </a:moveTo>
                <a:lnTo>
                  <a:pt x="31" y="136"/>
                </a:lnTo>
                <a:lnTo>
                  <a:pt x="0" y="134"/>
                </a:lnTo>
                <a:lnTo>
                  <a:pt x="13" y="113"/>
                </a:lnTo>
                <a:lnTo>
                  <a:pt x="29" y="124"/>
                </a:lnTo>
                <a:close/>
                <a:moveTo>
                  <a:pt x="172" y="120"/>
                </a:moveTo>
                <a:lnTo>
                  <a:pt x="159" y="130"/>
                </a:lnTo>
                <a:lnTo>
                  <a:pt x="148" y="124"/>
                </a:lnTo>
                <a:lnTo>
                  <a:pt x="150" y="107"/>
                </a:lnTo>
                <a:lnTo>
                  <a:pt x="156" y="88"/>
                </a:lnTo>
                <a:lnTo>
                  <a:pt x="169" y="79"/>
                </a:lnTo>
                <a:lnTo>
                  <a:pt x="185" y="85"/>
                </a:lnTo>
                <a:lnTo>
                  <a:pt x="172" y="120"/>
                </a:lnTo>
                <a:close/>
                <a:moveTo>
                  <a:pt x="192" y="71"/>
                </a:moveTo>
                <a:lnTo>
                  <a:pt x="178" y="71"/>
                </a:lnTo>
                <a:lnTo>
                  <a:pt x="172" y="52"/>
                </a:lnTo>
                <a:lnTo>
                  <a:pt x="176" y="32"/>
                </a:lnTo>
                <a:lnTo>
                  <a:pt x="187" y="19"/>
                </a:lnTo>
                <a:lnTo>
                  <a:pt x="194" y="40"/>
                </a:lnTo>
                <a:lnTo>
                  <a:pt x="194" y="58"/>
                </a:lnTo>
                <a:lnTo>
                  <a:pt x="192" y="71"/>
                </a:lnTo>
                <a:close/>
                <a:moveTo>
                  <a:pt x="439" y="64"/>
                </a:moveTo>
                <a:lnTo>
                  <a:pt x="498" y="104"/>
                </a:lnTo>
                <a:lnTo>
                  <a:pt x="468" y="166"/>
                </a:lnTo>
                <a:lnTo>
                  <a:pt x="458" y="185"/>
                </a:lnTo>
                <a:lnTo>
                  <a:pt x="468" y="192"/>
                </a:lnTo>
                <a:lnTo>
                  <a:pt x="479" y="203"/>
                </a:lnTo>
                <a:lnTo>
                  <a:pt x="472" y="258"/>
                </a:lnTo>
                <a:lnTo>
                  <a:pt x="449" y="245"/>
                </a:lnTo>
                <a:lnTo>
                  <a:pt x="410" y="257"/>
                </a:lnTo>
                <a:lnTo>
                  <a:pt x="409" y="258"/>
                </a:lnTo>
                <a:lnTo>
                  <a:pt x="374" y="270"/>
                </a:lnTo>
                <a:lnTo>
                  <a:pt x="371" y="271"/>
                </a:lnTo>
                <a:lnTo>
                  <a:pt x="363" y="273"/>
                </a:lnTo>
                <a:lnTo>
                  <a:pt x="339" y="261"/>
                </a:lnTo>
                <a:lnTo>
                  <a:pt x="247" y="323"/>
                </a:lnTo>
                <a:lnTo>
                  <a:pt x="224" y="294"/>
                </a:lnTo>
                <a:lnTo>
                  <a:pt x="223" y="291"/>
                </a:lnTo>
                <a:lnTo>
                  <a:pt x="223" y="290"/>
                </a:lnTo>
                <a:lnTo>
                  <a:pt x="223" y="286"/>
                </a:lnTo>
                <a:lnTo>
                  <a:pt x="227" y="268"/>
                </a:lnTo>
                <a:lnTo>
                  <a:pt x="227" y="265"/>
                </a:lnTo>
                <a:lnTo>
                  <a:pt x="231" y="248"/>
                </a:lnTo>
                <a:lnTo>
                  <a:pt x="210" y="202"/>
                </a:lnTo>
                <a:lnTo>
                  <a:pt x="210" y="199"/>
                </a:lnTo>
                <a:lnTo>
                  <a:pt x="179" y="195"/>
                </a:lnTo>
                <a:lnTo>
                  <a:pt x="156" y="193"/>
                </a:lnTo>
                <a:lnTo>
                  <a:pt x="162" y="190"/>
                </a:lnTo>
                <a:lnTo>
                  <a:pt x="195" y="180"/>
                </a:lnTo>
                <a:lnTo>
                  <a:pt x="201" y="185"/>
                </a:lnTo>
                <a:lnTo>
                  <a:pt x="213" y="196"/>
                </a:lnTo>
                <a:lnTo>
                  <a:pt x="223" y="208"/>
                </a:lnTo>
                <a:lnTo>
                  <a:pt x="227" y="212"/>
                </a:lnTo>
                <a:lnTo>
                  <a:pt x="237" y="231"/>
                </a:lnTo>
                <a:lnTo>
                  <a:pt x="247" y="247"/>
                </a:lnTo>
                <a:lnTo>
                  <a:pt x="236" y="274"/>
                </a:lnTo>
                <a:lnTo>
                  <a:pt x="267" y="275"/>
                </a:lnTo>
                <a:lnTo>
                  <a:pt x="316" y="260"/>
                </a:lnTo>
                <a:lnTo>
                  <a:pt x="306" y="255"/>
                </a:lnTo>
                <a:lnTo>
                  <a:pt x="282" y="247"/>
                </a:lnTo>
                <a:lnTo>
                  <a:pt x="267" y="239"/>
                </a:lnTo>
                <a:lnTo>
                  <a:pt x="270" y="216"/>
                </a:lnTo>
                <a:lnTo>
                  <a:pt x="270" y="215"/>
                </a:lnTo>
                <a:lnTo>
                  <a:pt x="257" y="196"/>
                </a:lnTo>
                <a:lnTo>
                  <a:pt x="305" y="192"/>
                </a:lnTo>
                <a:lnTo>
                  <a:pt x="339" y="186"/>
                </a:lnTo>
                <a:lnTo>
                  <a:pt x="344" y="185"/>
                </a:lnTo>
                <a:lnTo>
                  <a:pt x="406" y="211"/>
                </a:lnTo>
                <a:lnTo>
                  <a:pt x="407" y="212"/>
                </a:lnTo>
                <a:lnTo>
                  <a:pt x="407" y="189"/>
                </a:lnTo>
                <a:lnTo>
                  <a:pt x="380" y="175"/>
                </a:lnTo>
                <a:lnTo>
                  <a:pt x="368" y="169"/>
                </a:lnTo>
                <a:lnTo>
                  <a:pt x="348" y="163"/>
                </a:lnTo>
                <a:lnTo>
                  <a:pt x="383" y="140"/>
                </a:lnTo>
                <a:lnTo>
                  <a:pt x="386" y="138"/>
                </a:lnTo>
                <a:lnTo>
                  <a:pt x="414" y="130"/>
                </a:lnTo>
                <a:lnTo>
                  <a:pt x="448" y="136"/>
                </a:lnTo>
                <a:lnTo>
                  <a:pt x="439" y="121"/>
                </a:lnTo>
                <a:lnTo>
                  <a:pt x="410" y="111"/>
                </a:lnTo>
                <a:lnTo>
                  <a:pt x="387" y="114"/>
                </a:lnTo>
                <a:lnTo>
                  <a:pt x="377" y="117"/>
                </a:lnTo>
                <a:lnTo>
                  <a:pt x="334" y="163"/>
                </a:lnTo>
                <a:lnTo>
                  <a:pt x="275" y="164"/>
                </a:lnTo>
                <a:lnTo>
                  <a:pt x="238" y="167"/>
                </a:lnTo>
                <a:lnTo>
                  <a:pt x="256" y="123"/>
                </a:lnTo>
                <a:lnTo>
                  <a:pt x="256" y="121"/>
                </a:lnTo>
                <a:lnTo>
                  <a:pt x="276" y="111"/>
                </a:lnTo>
                <a:lnTo>
                  <a:pt x="302" y="98"/>
                </a:lnTo>
                <a:lnTo>
                  <a:pt x="289" y="85"/>
                </a:lnTo>
                <a:lnTo>
                  <a:pt x="244" y="82"/>
                </a:lnTo>
                <a:lnTo>
                  <a:pt x="243" y="81"/>
                </a:lnTo>
                <a:lnTo>
                  <a:pt x="226" y="61"/>
                </a:lnTo>
                <a:lnTo>
                  <a:pt x="269" y="53"/>
                </a:lnTo>
                <a:lnTo>
                  <a:pt x="314" y="62"/>
                </a:lnTo>
                <a:lnTo>
                  <a:pt x="332" y="68"/>
                </a:lnTo>
                <a:lnTo>
                  <a:pt x="373" y="81"/>
                </a:lnTo>
                <a:lnTo>
                  <a:pt x="371" y="62"/>
                </a:lnTo>
                <a:lnTo>
                  <a:pt x="355" y="56"/>
                </a:lnTo>
                <a:lnTo>
                  <a:pt x="339" y="52"/>
                </a:lnTo>
                <a:lnTo>
                  <a:pt x="280" y="32"/>
                </a:lnTo>
                <a:lnTo>
                  <a:pt x="275" y="23"/>
                </a:lnTo>
                <a:lnTo>
                  <a:pt x="270" y="16"/>
                </a:lnTo>
                <a:lnTo>
                  <a:pt x="266" y="9"/>
                </a:lnTo>
                <a:lnTo>
                  <a:pt x="251" y="0"/>
                </a:lnTo>
                <a:lnTo>
                  <a:pt x="272" y="2"/>
                </a:lnTo>
                <a:lnTo>
                  <a:pt x="303" y="4"/>
                </a:lnTo>
                <a:lnTo>
                  <a:pt x="309" y="4"/>
                </a:lnTo>
                <a:lnTo>
                  <a:pt x="311" y="13"/>
                </a:lnTo>
                <a:lnTo>
                  <a:pt x="316" y="16"/>
                </a:lnTo>
                <a:lnTo>
                  <a:pt x="341" y="29"/>
                </a:lnTo>
                <a:lnTo>
                  <a:pt x="347" y="32"/>
                </a:lnTo>
                <a:lnTo>
                  <a:pt x="412" y="64"/>
                </a:lnTo>
                <a:lnTo>
                  <a:pt x="429" y="64"/>
                </a:lnTo>
                <a:lnTo>
                  <a:pt x="439" y="64"/>
                </a:lnTo>
                <a:lnTo>
                  <a:pt x="43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5248276" y="3716338"/>
            <a:ext cx="708025" cy="517525"/>
          </a:xfrm>
          <a:custGeom>
            <a:avLst/>
            <a:gdLst>
              <a:gd name="T0" fmla="*/ 6 w 446"/>
              <a:gd name="T1" fmla="*/ 196 h 326"/>
              <a:gd name="T2" fmla="*/ 32 w 446"/>
              <a:gd name="T3" fmla="*/ 163 h 326"/>
              <a:gd name="T4" fmla="*/ 49 w 446"/>
              <a:gd name="T5" fmla="*/ 161 h 326"/>
              <a:gd name="T6" fmla="*/ 75 w 446"/>
              <a:gd name="T7" fmla="*/ 172 h 326"/>
              <a:gd name="T8" fmla="*/ 80 w 446"/>
              <a:gd name="T9" fmla="*/ 185 h 326"/>
              <a:gd name="T10" fmla="*/ 49 w 446"/>
              <a:gd name="T11" fmla="*/ 193 h 326"/>
              <a:gd name="T12" fmla="*/ 62 w 446"/>
              <a:gd name="T13" fmla="*/ 130 h 326"/>
              <a:gd name="T14" fmla="*/ 25 w 446"/>
              <a:gd name="T15" fmla="*/ 134 h 326"/>
              <a:gd name="T16" fmla="*/ 52 w 446"/>
              <a:gd name="T17" fmla="*/ 102 h 326"/>
              <a:gd name="T18" fmla="*/ 88 w 446"/>
              <a:gd name="T19" fmla="*/ 99 h 326"/>
              <a:gd name="T20" fmla="*/ 116 w 446"/>
              <a:gd name="T21" fmla="*/ 110 h 326"/>
              <a:gd name="T22" fmla="*/ 68 w 446"/>
              <a:gd name="T23" fmla="*/ 130 h 326"/>
              <a:gd name="T24" fmla="*/ 351 w 446"/>
              <a:gd name="T25" fmla="*/ 164 h 326"/>
              <a:gd name="T26" fmla="*/ 368 w 446"/>
              <a:gd name="T27" fmla="*/ 183 h 326"/>
              <a:gd name="T28" fmla="*/ 423 w 446"/>
              <a:gd name="T29" fmla="*/ 159 h 326"/>
              <a:gd name="T30" fmla="*/ 411 w 446"/>
              <a:gd name="T31" fmla="*/ 200 h 326"/>
              <a:gd name="T32" fmla="*/ 446 w 446"/>
              <a:gd name="T33" fmla="*/ 221 h 326"/>
              <a:gd name="T34" fmla="*/ 440 w 446"/>
              <a:gd name="T35" fmla="*/ 231 h 326"/>
              <a:gd name="T36" fmla="*/ 426 w 446"/>
              <a:gd name="T37" fmla="*/ 258 h 326"/>
              <a:gd name="T38" fmla="*/ 417 w 446"/>
              <a:gd name="T39" fmla="*/ 283 h 326"/>
              <a:gd name="T40" fmla="*/ 365 w 446"/>
              <a:gd name="T41" fmla="*/ 294 h 326"/>
              <a:gd name="T42" fmla="*/ 357 w 446"/>
              <a:gd name="T43" fmla="*/ 291 h 326"/>
              <a:gd name="T44" fmla="*/ 329 w 446"/>
              <a:gd name="T45" fmla="*/ 281 h 326"/>
              <a:gd name="T46" fmla="*/ 282 w 446"/>
              <a:gd name="T47" fmla="*/ 321 h 326"/>
              <a:gd name="T48" fmla="*/ 172 w 446"/>
              <a:gd name="T49" fmla="*/ 283 h 326"/>
              <a:gd name="T50" fmla="*/ 145 w 446"/>
              <a:gd name="T51" fmla="*/ 283 h 326"/>
              <a:gd name="T52" fmla="*/ 74 w 446"/>
              <a:gd name="T53" fmla="*/ 248 h 326"/>
              <a:gd name="T54" fmla="*/ 44 w 446"/>
              <a:gd name="T55" fmla="*/ 232 h 326"/>
              <a:gd name="T56" fmla="*/ 75 w 446"/>
              <a:gd name="T57" fmla="*/ 232 h 326"/>
              <a:gd name="T58" fmla="*/ 83 w 446"/>
              <a:gd name="T59" fmla="*/ 235 h 326"/>
              <a:gd name="T60" fmla="*/ 104 w 446"/>
              <a:gd name="T61" fmla="*/ 246 h 326"/>
              <a:gd name="T62" fmla="*/ 173 w 446"/>
              <a:gd name="T63" fmla="*/ 244 h 326"/>
              <a:gd name="T64" fmla="*/ 191 w 446"/>
              <a:gd name="T65" fmla="*/ 241 h 326"/>
              <a:gd name="T66" fmla="*/ 217 w 446"/>
              <a:gd name="T67" fmla="*/ 235 h 326"/>
              <a:gd name="T68" fmla="*/ 221 w 446"/>
              <a:gd name="T69" fmla="*/ 215 h 326"/>
              <a:gd name="T70" fmla="*/ 166 w 446"/>
              <a:gd name="T71" fmla="*/ 222 h 326"/>
              <a:gd name="T72" fmla="*/ 145 w 446"/>
              <a:gd name="T73" fmla="*/ 235 h 326"/>
              <a:gd name="T74" fmla="*/ 120 w 446"/>
              <a:gd name="T75" fmla="*/ 234 h 326"/>
              <a:gd name="T76" fmla="*/ 113 w 446"/>
              <a:gd name="T77" fmla="*/ 205 h 326"/>
              <a:gd name="T78" fmla="*/ 147 w 446"/>
              <a:gd name="T79" fmla="*/ 199 h 326"/>
              <a:gd name="T80" fmla="*/ 171 w 446"/>
              <a:gd name="T81" fmla="*/ 190 h 326"/>
              <a:gd name="T82" fmla="*/ 126 w 446"/>
              <a:gd name="T83" fmla="*/ 179 h 326"/>
              <a:gd name="T84" fmla="*/ 93 w 446"/>
              <a:gd name="T85" fmla="*/ 153 h 326"/>
              <a:gd name="T86" fmla="*/ 140 w 446"/>
              <a:gd name="T87" fmla="*/ 146 h 326"/>
              <a:gd name="T88" fmla="*/ 260 w 446"/>
              <a:gd name="T89" fmla="*/ 167 h 326"/>
              <a:gd name="T90" fmla="*/ 273 w 446"/>
              <a:gd name="T91" fmla="*/ 144 h 326"/>
              <a:gd name="T92" fmla="*/ 199 w 446"/>
              <a:gd name="T93" fmla="*/ 131 h 326"/>
              <a:gd name="T94" fmla="*/ 185 w 446"/>
              <a:gd name="T95" fmla="*/ 112 h 326"/>
              <a:gd name="T96" fmla="*/ 166 w 446"/>
              <a:gd name="T97" fmla="*/ 71 h 326"/>
              <a:gd name="T98" fmla="*/ 147 w 446"/>
              <a:gd name="T99" fmla="*/ 50 h 326"/>
              <a:gd name="T100" fmla="*/ 90 w 446"/>
              <a:gd name="T101" fmla="*/ 0 h 326"/>
              <a:gd name="T102" fmla="*/ 140 w 446"/>
              <a:gd name="T103" fmla="*/ 3 h 326"/>
              <a:gd name="T104" fmla="*/ 145 w 446"/>
              <a:gd name="T105" fmla="*/ 9 h 326"/>
              <a:gd name="T106" fmla="*/ 194 w 446"/>
              <a:gd name="T107" fmla="*/ 26 h 326"/>
              <a:gd name="T108" fmla="*/ 269 w 446"/>
              <a:gd name="T109" fmla="*/ 91 h 326"/>
              <a:gd name="T110" fmla="*/ 295 w 446"/>
              <a:gd name="T111" fmla="*/ 120 h 326"/>
              <a:gd name="T112" fmla="*/ 328 w 446"/>
              <a:gd name="T113" fmla="*/ 14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6" h="326">
                <a:moveTo>
                  <a:pt x="42" y="196"/>
                </a:moveTo>
                <a:lnTo>
                  <a:pt x="6" y="196"/>
                </a:lnTo>
                <a:lnTo>
                  <a:pt x="0" y="185"/>
                </a:lnTo>
                <a:lnTo>
                  <a:pt x="32" y="163"/>
                </a:lnTo>
                <a:lnTo>
                  <a:pt x="48" y="161"/>
                </a:lnTo>
                <a:lnTo>
                  <a:pt x="49" y="161"/>
                </a:lnTo>
                <a:lnTo>
                  <a:pt x="58" y="170"/>
                </a:lnTo>
                <a:lnTo>
                  <a:pt x="75" y="172"/>
                </a:lnTo>
                <a:lnTo>
                  <a:pt x="88" y="172"/>
                </a:lnTo>
                <a:lnTo>
                  <a:pt x="80" y="185"/>
                </a:lnTo>
                <a:lnTo>
                  <a:pt x="75" y="189"/>
                </a:lnTo>
                <a:lnTo>
                  <a:pt x="49" y="193"/>
                </a:lnTo>
                <a:lnTo>
                  <a:pt x="42" y="196"/>
                </a:lnTo>
                <a:close/>
                <a:moveTo>
                  <a:pt x="62" y="130"/>
                </a:moveTo>
                <a:lnTo>
                  <a:pt x="29" y="138"/>
                </a:lnTo>
                <a:lnTo>
                  <a:pt x="25" y="134"/>
                </a:lnTo>
                <a:lnTo>
                  <a:pt x="36" y="108"/>
                </a:lnTo>
                <a:lnTo>
                  <a:pt x="52" y="102"/>
                </a:lnTo>
                <a:lnTo>
                  <a:pt x="67" y="99"/>
                </a:lnTo>
                <a:lnTo>
                  <a:pt x="88" y="99"/>
                </a:lnTo>
                <a:lnTo>
                  <a:pt x="98" y="99"/>
                </a:lnTo>
                <a:lnTo>
                  <a:pt x="116" y="110"/>
                </a:lnTo>
                <a:lnTo>
                  <a:pt x="113" y="121"/>
                </a:lnTo>
                <a:lnTo>
                  <a:pt x="68" y="130"/>
                </a:lnTo>
                <a:lnTo>
                  <a:pt x="62" y="130"/>
                </a:lnTo>
                <a:close/>
                <a:moveTo>
                  <a:pt x="351" y="164"/>
                </a:moveTo>
                <a:lnTo>
                  <a:pt x="349" y="179"/>
                </a:lnTo>
                <a:lnTo>
                  <a:pt x="368" y="183"/>
                </a:lnTo>
                <a:lnTo>
                  <a:pt x="390" y="160"/>
                </a:lnTo>
                <a:lnTo>
                  <a:pt x="423" y="159"/>
                </a:lnTo>
                <a:lnTo>
                  <a:pt x="437" y="180"/>
                </a:lnTo>
                <a:lnTo>
                  <a:pt x="411" y="200"/>
                </a:lnTo>
                <a:lnTo>
                  <a:pt x="416" y="213"/>
                </a:lnTo>
                <a:lnTo>
                  <a:pt x="446" y="221"/>
                </a:lnTo>
                <a:lnTo>
                  <a:pt x="446" y="222"/>
                </a:lnTo>
                <a:lnTo>
                  <a:pt x="440" y="231"/>
                </a:lnTo>
                <a:lnTo>
                  <a:pt x="427" y="255"/>
                </a:lnTo>
                <a:lnTo>
                  <a:pt x="426" y="258"/>
                </a:lnTo>
                <a:lnTo>
                  <a:pt x="422" y="274"/>
                </a:lnTo>
                <a:lnTo>
                  <a:pt x="417" y="283"/>
                </a:lnTo>
                <a:lnTo>
                  <a:pt x="365" y="326"/>
                </a:lnTo>
                <a:lnTo>
                  <a:pt x="365" y="294"/>
                </a:lnTo>
                <a:lnTo>
                  <a:pt x="362" y="294"/>
                </a:lnTo>
                <a:lnTo>
                  <a:pt x="357" y="291"/>
                </a:lnTo>
                <a:lnTo>
                  <a:pt x="332" y="283"/>
                </a:lnTo>
                <a:lnTo>
                  <a:pt x="329" y="281"/>
                </a:lnTo>
                <a:lnTo>
                  <a:pt x="323" y="287"/>
                </a:lnTo>
                <a:lnTo>
                  <a:pt x="282" y="321"/>
                </a:lnTo>
                <a:lnTo>
                  <a:pt x="231" y="323"/>
                </a:lnTo>
                <a:lnTo>
                  <a:pt x="172" y="283"/>
                </a:lnTo>
                <a:lnTo>
                  <a:pt x="162" y="283"/>
                </a:lnTo>
                <a:lnTo>
                  <a:pt x="145" y="283"/>
                </a:lnTo>
                <a:lnTo>
                  <a:pt x="80" y="251"/>
                </a:lnTo>
                <a:lnTo>
                  <a:pt x="74" y="248"/>
                </a:lnTo>
                <a:lnTo>
                  <a:pt x="49" y="235"/>
                </a:lnTo>
                <a:lnTo>
                  <a:pt x="44" y="232"/>
                </a:lnTo>
                <a:lnTo>
                  <a:pt x="42" y="223"/>
                </a:lnTo>
                <a:lnTo>
                  <a:pt x="75" y="232"/>
                </a:lnTo>
                <a:lnTo>
                  <a:pt x="80" y="234"/>
                </a:lnTo>
                <a:lnTo>
                  <a:pt x="83" y="235"/>
                </a:lnTo>
                <a:lnTo>
                  <a:pt x="88" y="238"/>
                </a:lnTo>
                <a:lnTo>
                  <a:pt x="104" y="246"/>
                </a:lnTo>
                <a:lnTo>
                  <a:pt x="147" y="254"/>
                </a:lnTo>
                <a:lnTo>
                  <a:pt x="173" y="244"/>
                </a:lnTo>
                <a:lnTo>
                  <a:pt x="188" y="241"/>
                </a:lnTo>
                <a:lnTo>
                  <a:pt x="191" y="241"/>
                </a:lnTo>
                <a:lnTo>
                  <a:pt x="211" y="236"/>
                </a:lnTo>
                <a:lnTo>
                  <a:pt x="217" y="235"/>
                </a:lnTo>
                <a:lnTo>
                  <a:pt x="234" y="228"/>
                </a:lnTo>
                <a:lnTo>
                  <a:pt x="221" y="215"/>
                </a:lnTo>
                <a:lnTo>
                  <a:pt x="215" y="215"/>
                </a:lnTo>
                <a:lnTo>
                  <a:pt x="166" y="222"/>
                </a:lnTo>
                <a:lnTo>
                  <a:pt x="146" y="235"/>
                </a:lnTo>
                <a:lnTo>
                  <a:pt x="145" y="235"/>
                </a:lnTo>
                <a:lnTo>
                  <a:pt x="133" y="235"/>
                </a:lnTo>
                <a:lnTo>
                  <a:pt x="120" y="234"/>
                </a:lnTo>
                <a:lnTo>
                  <a:pt x="113" y="221"/>
                </a:lnTo>
                <a:lnTo>
                  <a:pt x="113" y="205"/>
                </a:lnTo>
                <a:lnTo>
                  <a:pt x="113" y="202"/>
                </a:lnTo>
                <a:lnTo>
                  <a:pt x="147" y="199"/>
                </a:lnTo>
                <a:lnTo>
                  <a:pt x="176" y="196"/>
                </a:lnTo>
                <a:lnTo>
                  <a:pt x="171" y="190"/>
                </a:lnTo>
                <a:lnTo>
                  <a:pt x="163" y="183"/>
                </a:lnTo>
                <a:lnTo>
                  <a:pt x="126" y="179"/>
                </a:lnTo>
                <a:lnTo>
                  <a:pt x="104" y="170"/>
                </a:lnTo>
                <a:lnTo>
                  <a:pt x="93" y="153"/>
                </a:lnTo>
                <a:lnTo>
                  <a:pt x="139" y="146"/>
                </a:lnTo>
                <a:lnTo>
                  <a:pt x="140" y="146"/>
                </a:lnTo>
                <a:lnTo>
                  <a:pt x="224" y="161"/>
                </a:lnTo>
                <a:lnTo>
                  <a:pt x="260" y="167"/>
                </a:lnTo>
                <a:lnTo>
                  <a:pt x="285" y="163"/>
                </a:lnTo>
                <a:lnTo>
                  <a:pt x="273" y="144"/>
                </a:lnTo>
                <a:lnTo>
                  <a:pt x="228" y="140"/>
                </a:lnTo>
                <a:lnTo>
                  <a:pt x="199" y="131"/>
                </a:lnTo>
                <a:lnTo>
                  <a:pt x="198" y="127"/>
                </a:lnTo>
                <a:lnTo>
                  <a:pt x="185" y="112"/>
                </a:lnTo>
                <a:lnTo>
                  <a:pt x="176" y="97"/>
                </a:lnTo>
                <a:lnTo>
                  <a:pt x="166" y="71"/>
                </a:lnTo>
                <a:lnTo>
                  <a:pt x="163" y="68"/>
                </a:lnTo>
                <a:lnTo>
                  <a:pt x="147" y="50"/>
                </a:lnTo>
                <a:lnTo>
                  <a:pt x="113" y="46"/>
                </a:lnTo>
                <a:lnTo>
                  <a:pt x="90" y="0"/>
                </a:lnTo>
                <a:lnTo>
                  <a:pt x="139" y="3"/>
                </a:lnTo>
                <a:lnTo>
                  <a:pt x="140" y="3"/>
                </a:lnTo>
                <a:lnTo>
                  <a:pt x="139" y="6"/>
                </a:lnTo>
                <a:lnTo>
                  <a:pt x="145" y="9"/>
                </a:lnTo>
                <a:lnTo>
                  <a:pt x="172" y="26"/>
                </a:lnTo>
                <a:lnTo>
                  <a:pt x="194" y="26"/>
                </a:lnTo>
                <a:lnTo>
                  <a:pt x="259" y="27"/>
                </a:lnTo>
                <a:lnTo>
                  <a:pt x="269" y="91"/>
                </a:lnTo>
                <a:lnTo>
                  <a:pt x="295" y="104"/>
                </a:lnTo>
                <a:lnTo>
                  <a:pt x="295" y="120"/>
                </a:lnTo>
                <a:lnTo>
                  <a:pt x="335" y="121"/>
                </a:lnTo>
                <a:lnTo>
                  <a:pt x="328" y="147"/>
                </a:lnTo>
                <a:lnTo>
                  <a:pt x="351" y="1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5"/>
          <p:cNvSpPr>
            <a:spLocks noEditPoints="1"/>
          </p:cNvSpPr>
          <p:nvPr/>
        </p:nvSpPr>
        <p:spPr bwMode="auto">
          <a:xfrm>
            <a:off x="5141914" y="1808163"/>
            <a:ext cx="244475" cy="295275"/>
          </a:xfrm>
          <a:custGeom>
            <a:avLst/>
            <a:gdLst>
              <a:gd name="T0" fmla="*/ 53 w 154"/>
              <a:gd name="T1" fmla="*/ 160 h 186"/>
              <a:gd name="T2" fmla="*/ 60 w 154"/>
              <a:gd name="T3" fmla="*/ 186 h 186"/>
              <a:gd name="T4" fmla="*/ 56 w 154"/>
              <a:gd name="T5" fmla="*/ 183 h 186"/>
              <a:gd name="T6" fmla="*/ 49 w 154"/>
              <a:gd name="T7" fmla="*/ 181 h 186"/>
              <a:gd name="T8" fmla="*/ 23 w 154"/>
              <a:gd name="T9" fmla="*/ 181 h 186"/>
              <a:gd name="T10" fmla="*/ 7 w 154"/>
              <a:gd name="T11" fmla="*/ 122 h 186"/>
              <a:gd name="T12" fmla="*/ 0 w 154"/>
              <a:gd name="T13" fmla="*/ 115 h 186"/>
              <a:gd name="T14" fmla="*/ 33 w 154"/>
              <a:gd name="T15" fmla="*/ 50 h 186"/>
              <a:gd name="T16" fmla="*/ 51 w 154"/>
              <a:gd name="T17" fmla="*/ 76 h 186"/>
              <a:gd name="T18" fmla="*/ 47 w 154"/>
              <a:gd name="T19" fmla="*/ 114 h 186"/>
              <a:gd name="T20" fmla="*/ 31 w 154"/>
              <a:gd name="T21" fmla="*/ 124 h 186"/>
              <a:gd name="T22" fmla="*/ 47 w 154"/>
              <a:gd name="T23" fmla="*/ 140 h 186"/>
              <a:gd name="T24" fmla="*/ 53 w 154"/>
              <a:gd name="T25" fmla="*/ 160 h 186"/>
              <a:gd name="T26" fmla="*/ 128 w 154"/>
              <a:gd name="T27" fmla="*/ 128 h 186"/>
              <a:gd name="T28" fmla="*/ 115 w 154"/>
              <a:gd name="T29" fmla="*/ 154 h 186"/>
              <a:gd name="T30" fmla="*/ 95 w 154"/>
              <a:gd name="T31" fmla="*/ 161 h 186"/>
              <a:gd name="T32" fmla="*/ 92 w 154"/>
              <a:gd name="T33" fmla="*/ 138 h 186"/>
              <a:gd name="T34" fmla="*/ 69 w 154"/>
              <a:gd name="T35" fmla="*/ 154 h 186"/>
              <a:gd name="T36" fmla="*/ 69 w 154"/>
              <a:gd name="T37" fmla="*/ 138 h 186"/>
              <a:gd name="T38" fmla="*/ 70 w 154"/>
              <a:gd name="T39" fmla="*/ 98 h 186"/>
              <a:gd name="T40" fmla="*/ 88 w 154"/>
              <a:gd name="T41" fmla="*/ 83 h 186"/>
              <a:gd name="T42" fmla="*/ 88 w 154"/>
              <a:gd name="T43" fmla="*/ 62 h 186"/>
              <a:gd name="T44" fmla="*/ 121 w 154"/>
              <a:gd name="T45" fmla="*/ 58 h 186"/>
              <a:gd name="T46" fmla="*/ 124 w 154"/>
              <a:gd name="T47" fmla="*/ 40 h 186"/>
              <a:gd name="T48" fmla="*/ 105 w 154"/>
              <a:gd name="T49" fmla="*/ 33 h 186"/>
              <a:gd name="T50" fmla="*/ 116 w 154"/>
              <a:gd name="T51" fmla="*/ 0 h 186"/>
              <a:gd name="T52" fmla="*/ 154 w 154"/>
              <a:gd name="T53" fmla="*/ 14 h 186"/>
              <a:gd name="T54" fmla="*/ 148 w 154"/>
              <a:gd name="T55" fmla="*/ 37 h 186"/>
              <a:gd name="T56" fmla="*/ 128 w 154"/>
              <a:gd name="T57" fmla="*/ 12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" h="186">
                <a:moveTo>
                  <a:pt x="53" y="160"/>
                </a:moveTo>
                <a:lnTo>
                  <a:pt x="60" y="186"/>
                </a:lnTo>
                <a:lnTo>
                  <a:pt x="56" y="183"/>
                </a:lnTo>
                <a:lnTo>
                  <a:pt x="49" y="181"/>
                </a:lnTo>
                <a:lnTo>
                  <a:pt x="23" y="181"/>
                </a:lnTo>
                <a:lnTo>
                  <a:pt x="7" y="122"/>
                </a:lnTo>
                <a:lnTo>
                  <a:pt x="0" y="115"/>
                </a:lnTo>
                <a:lnTo>
                  <a:pt x="33" y="50"/>
                </a:lnTo>
                <a:lnTo>
                  <a:pt x="51" y="76"/>
                </a:lnTo>
                <a:lnTo>
                  <a:pt x="47" y="114"/>
                </a:lnTo>
                <a:lnTo>
                  <a:pt x="31" y="124"/>
                </a:lnTo>
                <a:lnTo>
                  <a:pt x="47" y="140"/>
                </a:lnTo>
                <a:lnTo>
                  <a:pt x="53" y="160"/>
                </a:lnTo>
                <a:close/>
                <a:moveTo>
                  <a:pt x="128" y="128"/>
                </a:moveTo>
                <a:lnTo>
                  <a:pt x="115" y="154"/>
                </a:lnTo>
                <a:lnTo>
                  <a:pt x="95" y="161"/>
                </a:lnTo>
                <a:lnTo>
                  <a:pt x="92" y="138"/>
                </a:lnTo>
                <a:lnTo>
                  <a:pt x="69" y="154"/>
                </a:lnTo>
                <a:lnTo>
                  <a:pt x="69" y="138"/>
                </a:lnTo>
                <a:lnTo>
                  <a:pt x="70" y="98"/>
                </a:lnTo>
                <a:lnTo>
                  <a:pt x="88" y="83"/>
                </a:lnTo>
                <a:lnTo>
                  <a:pt x="88" y="62"/>
                </a:lnTo>
                <a:lnTo>
                  <a:pt x="121" y="58"/>
                </a:lnTo>
                <a:lnTo>
                  <a:pt x="124" y="40"/>
                </a:lnTo>
                <a:lnTo>
                  <a:pt x="105" y="33"/>
                </a:lnTo>
                <a:lnTo>
                  <a:pt x="116" y="0"/>
                </a:lnTo>
                <a:lnTo>
                  <a:pt x="154" y="14"/>
                </a:lnTo>
                <a:lnTo>
                  <a:pt x="148" y="37"/>
                </a:lnTo>
                <a:lnTo>
                  <a:pt x="128" y="128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6354764" y="2424113"/>
            <a:ext cx="808038" cy="820738"/>
          </a:xfrm>
          <a:custGeom>
            <a:avLst/>
            <a:gdLst>
              <a:gd name="T0" fmla="*/ 329 w 509"/>
              <a:gd name="T1" fmla="*/ 13 h 517"/>
              <a:gd name="T2" fmla="*/ 349 w 509"/>
              <a:gd name="T3" fmla="*/ 64 h 517"/>
              <a:gd name="T4" fmla="*/ 393 w 509"/>
              <a:gd name="T5" fmla="*/ 47 h 517"/>
              <a:gd name="T6" fmla="*/ 416 w 509"/>
              <a:gd name="T7" fmla="*/ 89 h 517"/>
              <a:gd name="T8" fmla="*/ 411 w 509"/>
              <a:gd name="T9" fmla="*/ 137 h 517"/>
              <a:gd name="T10" fmla="*/ 506 w 509"/>
              <a:gd name="T11" fmla="*/ 235 h 517"/>
              <a:gd name="T12" fmla="*/ 463 w 509"/>
              <a:gd name="T13" fmla="*/ 245 h 517"/>
              <a:gd name="T14" fmla="*/ 405 w 509"/>
              <a:gd name="T15" fmla="*/ 286 h 517"/>
              <a:gd name="T16" fmla="*/ 416 w 509"/>
              <a:gd name="T17" fmla="*/ 380 h 517"/>
              <a:gd name="T18" fmla="*/ 460 w 509"/>
              <a:gd name="T19" fmla="*/ 461 h 517"/>
              <a:gd name="T20" fmla="*/ 444 w 509"/>
              <a:gd name="T21" fmla="*/ 503 h 517"/>
              <a:gd name="T22" fmla="*/ 296 w 509"/>
              <a:gd name="T23" fmla="*/ 488 h 517"/>
              <a:gd name="T24" fmla="*/ 245 w 509"/>
              <a:gd name="T25" fmla="*/ 484 h 517"/>
              <a:gd name="T26" fmla="*/ 195 w 509"/>
              <a:gd name="T27" fmla="*/ 508 h 517"/>
              <a:gd name="T28" fmla="*/ 199 w 509"/>
              <a:gd name="T29" fmla="*/ 433 h 517"/>
              <a:gd name="T30" fmla="*/ 156 w 509"/>
              <a:gd name="T31" fmla="*/ 412 h 517"/>
              <a:gd name="T32" fmla="*/ 143 w 509"/>
              <a:gd name="T33" fmla="*/ 341 h 517"/>
              <a:gd name="T34" fmla="*/ 94 w 509"/>
              <a:gd name="T35" fmla="*/ 334 h 517"/>
              <a:gd name="T36" fmla="*/ 53 w 509"/>
              <a:gd name="T37" fmla="*/ 337 h 517"/>
              <a:gd name="T38" fmla="*/ 41 w 509"/>
              <a:gd name="T39" fmla="*/ 367 h 517"/>
              <a:gd name="T40" fmla="*/ 9 w 509"/>
              <a:gd name="T41" fmla="*/ 322 h 517"/>
              <a:gd name="T42" fmla="*/ 38 w 509"/>
              <a:gd name="T43" fmla="*/ 263 h 517"/>
              <a:gd name="T44" fmla="*/ 38 w 509"/>
              <a:gd name="T45" fmla="*/ 289 h 517"/>
              <a:gd name="T46" fmla="*/ 59 w 509"/>
              <a:gd name="T47" fmla="*/ 305 h 517"/>
              <a:gd name="T48" fmla="*/ 75 w 509"/>
              <a:gd name="T49" fmla="*/ 289 h 517"/>
              <a:gd name="T50" fmla="*/ 82 w 509"/>
              <a:gd name="T51" fmla="*/ 284 h 517"/>
              <a:gd name="T52" fmla="*/ 87 w 509"/>
              <a:gd name="T53" fmla="*/ 278 h 517"/>
              <a:gd name="T54" fmla="*/ 111 w 509"/>
              <a:gd name="T55" fmla="*/ 278 h 517"/>
              <a:gd name="T56" fmla="*/ 140 w 509"/>
              <a:gd name="T57" fmla="*/ 285 h 517"/>
              <a:gd name="T58" fmla="*/ 157 w 509"/>
              <a:gd name="T59" fmla="*/ 324 h 517"/>
              <a:gd name="T60" fmla="*/ 186 w 509"/>
              <a:gd name="T61" fmla="*/ 402 h 517"/>
              <a:gd name="T62" fmla="*/ 215 w 509"/>
              <a:gd name="T63" fmla="*/ 380 h 517"/>
              <a:gd name="T64" fmla="*/ 253 w 509"/>
              <a:gd name="T65" fmla="*/ 344 h 517"/>
              <a:gd name="T66" fmla="*/ 224 w 509"/>
              <a:gd name="T67" fmla="*/ 347 h 517"/>
              <a:gd name="T68" fmla="*/ 192 w 509"/>
              <a:gd name="T69" fmla="*/ 346 h 517"/>
              <a:gd name="T70" fmla="*/ 178 w 509"/>
              <a:gd name="T71" fmla="*/ 310 h 517"/>
              <a:gd name="T72" fmla="*/ 199 w 509"/>
              <a:gd name="T73" fmla="*/ 260 h 517"/>
              <a:gd name="T74" fmla="*/ 296 w 509"/>
              <a:gd name="T75" fmla="*/ 206 h 517"/>
              <a:gd name="T76" fmla="*/ 312 w 509"/>
              <a:gd name="T77" fmla="*/ 184 h 517"/>
              <a:gd name="T78" fmla="*/ 244 w 509"/>
              <a:gd name="T79" fmla="*/ 207 h 517"/>
              <a:gd name="T80" fmla="*/ 173 w 509"/>
              <a:gd name="T81" fmla="*/ 259 h 517"/>
              <a:gd name="T82" fmla="*/ 62 w 509"/>
              <a:gd name="T83" fmla="*/ 224 h 517"/>
              <a:gd name="T84" fmla="*/ 110 w 509"/>
              <a:gd name="T85" fmla="*/ 173 h 517"/>
              <a:gd name="T86" fmla="*/ 154 w 509"/>
              <a:gd name="T87" fmla="*/ 177 h 517"/>
              <a:gd name="T88" fmla="*/ 103 w 509"/>
              <a:gd name="T89" fmla="*/ 152 h 517"/>
              <a:gd name="T90" fmla="*/ 45 w 509"/>
              <a:gd name="T91" fmla="*/ 148 h 517"/>
              <a:gd name="T92" fmla="*/ 123 w 509"/>
              <a:gd name="T93" fmla="*/ 112 h 517"/>
              <a:gd name="T94" fmla="*/ 162 w 509"/>
              <a:gd name="T95" fmla="*/ 132 h 517"/>
              <a:gd name="T96" fmla="*/ 212 w 509"/>
              <a:gd name="T97" fmla="*/ 105 h 517"/>
              <a:gd name="T98" fmla="*/ 211 w 509"/>
              <a:gd name="T99" fmla="*/ 67 h 517"/>
              <a:gd name="T100" fmla="*/ 209 w 509"/>
              <a:gd name="T101" fmla="*/ 33 h 517"/>
              <a:gd name="T102" fmla="*/ 273 w 509"/>
              <a:gd name="T103" fmla="*/ 88 h 517"/>
              <a:gd name="T104" fmla="*/ 297 w 509"/>
              <a:gd name="T105" fmla="*/ 92 h 517"/>
              <a:gd name="T106" fmla="*/ 271 w 509"/>
              <a:gd name="T107" fmla="*/ 43 h 517"/>
              <a:gd name="T108" fmla="*/ 250 w 509"/>
              <a:gd name="T109" fmla="*/ 0 h 517"/>
              <a:gd name="T110" fmla="*/ 300 w 509"/>
              <a:gd name="T111" fmla="*/ 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9" h="517">
                <a:moveTo>
                  <a:pt x="300" y="1"/>
                </a:moveTo>
                <a:lnTo>
                  <a:pt x="326" y="11"/>
                </a:lnTo>
                <a:lnTo>
                  <a:pt x="329" y="13"/>
                </a:lnTo>
                <a:lnTo>
                  <a:pt x="343" y="17"/>
                </a:lnTo>
                <a:lnTo>
                  <a:pt x="348" y="46"/>
                </a:lnTo>
                <a:lnTo>
                  <a:pt x="349" y="64"/>
                </a:lnTo>
                <a:lnTo>
                  <a:pt x="374" y="40"/>
                </a:lnTo>
                <a:lnTo>
                  <a:pt x="378" y="59"/>
                </a:lnTo>
                <a:lnTo>
                  <a:pt x="393" y="47"/>
                </a:lnTo>
                <a:lnTo>
                  <a:pt x="378" y="69"/>
                </a:lnTo>
                <a:lnTo>
                  <a:pt x="398" y="80"/>
                </a:lnTo>
                <a:lnTo>
                  <a:pt x="416" y="89"/>
                </a:lnTo>
                <a:lnTo>
                  <a:pt x="414" y="102"/>
                </a:lnTo>
                <a:lnTo>
                  <a:pt x="408" y="132"/>
                </a:lnTo>
                <a:lnTo>
                  <a:pt x="411" y="137"/>
                </a:lnTo>
                <a:lnTo>
                  <a:pt x="433" y="158"/>
                </a:lnTo>
                <a:lnTo>
                  <a:pt x="472" y="200"/>
                </a:lnTo>
                <a:lnTo>
                  <a:pt x="506" y="235"/>
                </a:lnTo>
                <a:lnTo>
                  <a:pt x="509" y="237"/>
                </a:lnTo>
                <a:lnTo>
                  <a:pt x="498" y="239"/>
                </a:lnTo>
                <a:lnTo>
                  <a:pt x="463" y="245"/>
                </a:lnTo>
                <a:lnTo>
                  <a:pt x="447" y="248"/>
                </a:lnTo>
                <a:lnTo>
                  <a:pt x="416" y="255"/>
                </a:lnTo>
                <a:lnTo>
                  <a:pt x="405" y="286"/>
                </a:lnTo>
                <a:lnTo>
                  <a:pt x="398" y="310"/>
                </a:lnTo>
                <a:lnTo>
                  <a:pt x="390" y="337"/>
                </a:lnTo>
                <a:lnTo>
                  <a:pt x="416" y="380"/>
                </a:lnTo>
                <a:lnTo>
                  <a:pt x="426" y="400"/>
                </a:lnTo>
                <a:lnTo>
                  <a:pt x="439" y="422"/>
                </a:lnTo>
                <a:lnTo>
                  <a:pt x="460" y="461"/>
                </a:lnTo>
                <a:lnTo>
                  <a:pt x="470" y="481"/>
                </a:lnTo>
                <a:lnTo>
                  <a:pt x="485" y="507"/>
                </a:lnTo>
                <a:lnTo>
                  <a:pt x="444" y="503"/>
                </a:lnTo>
                <a:lnTo>
                  <a:pt x="442" y="503"/>
                </a:lnTo>
                <a:lnTo>
                  <a:pt x="328" y="491"/>
                </a:lnTo>
                <a:lnTo>
                  <a:pt x="296" y="488"/>
                </a:lnTo>
                <a:lnTo>
                  <a:pt x="292" y="462"/>
                </a:lnTo>
                <a:lnTo>
                  <a:pt x="274" y="458"/>
                </a:lnTo>
                <a:lnTo>
                  <a:pt x="245" y="484"/>
                </a:lnTo>
                <a:lnTo>
                  <a:pt x="234" y="493"/>
                </a:lnTo>
                <a:lnTo>
                  <a:pt x="205" y="517"/>
                </a:lnTo>
                <a:lnTo>
                  <a:pt x="195" y="508"/>
                </a:lnTo>
                <a:lnTo>
                  <a:pt x="202" y="478"/>
                </a:lnTo>
                <a:lnTo>
                  <a:pt x="201" y="455"/>
                </a:lnTo>
                <a:lnTo>
                  <a:pt x="199" y="433"/>
                </a:lnTo>
                <a:lnTo>
                  <a:pt x="193" y="429"/>
                </a:lnTo>
                <a:lnTo>
                  <a:pt x="162" y="415"/>
                </a:lnTo>
                <a:lnTo>
                  <a:pt x="156" y="412"/>
                </a:lnTo>
                <a:lnTo>
                  <a:pt x="157" y="405"/>
                </a:lnTo>
                <a:lnTo>
                  <a:pt x="165" y="380"/>
                </a:lnTo>
                <a:lnTo>
                  <a:pt x="143" y="341"/>
                </a:lnTo>
                <a:lnTo>
                  <a:pt x="137" y="331"/>
                </a:lnTo>
                <a:lnTo>
                  <a:pt x="113" y="333"/>
                </a:lnTo>
                <a:lnTo>
                  <a:pt x="94" y="334"/>
                </a:lnTo>
                <a:lnTo>
                  <a:pt x="84" y="322"/>
                </a:lnTo>
                <a:lnTo>
                  <a:pt x="61" y="334"/>
                </a:lnTo>
                <a:lnTo>
                  <a:pt x="53" y="337"/>
                </a:lnTo>
                <a:lnTo>
                  <a:pt x="55" y="344"/>
                </a:lnTo>
                <a:lnTo>
                  <a:pt x="58" y="360"/>
                </a:lnTo>
                <a:lnTo>
                  <a:pt x="41" y="367"/>
                </a:lnTo>
                <a:lnTo>
                  <a:pt x="9" y="353"/>
                </a:lnTo>
                <a:lnTo>
                  <a:pt x="6" y="324"/>
                </a:lnTo>
                <a:lnTo>
                  <a:pt x="9" y="322"/>
                </a:lnTo>
                <a:lnTo>
                  <a:pt x="4" y="322"/>
                </a:lnTo>
                <a:lnTo>
                  <a:pt x="0" y="292"/>
                </a:lnTo>
                <a:lnTo>
                  <a:pt x="38" y="263"/>
                </a:lnTo>
                <a:lnTo>
                  <a:pt x="64" y="271"/>
                </a:lnTo>
                <a:lnTo>
                  <a:pt x="65" y="272"/>
                </a:lnTo>
                <a:lnTo>
                  <a:pt x="38" y="289"/>
                </a:lnTo>
                <a:lnTo>
                  <a:pt x="38" y="292"/>
                </a:lnTo>
                <a:lnTo>
                  <a:pt x="33" y="315"/>
                </a:lnTo>
                <a:lnTo>
                  <a:pt x="59" y="305"/>
                </a:lnTo>
                <a:lnTo>
                  <a:pt x="62" y="304"/>
                </a:lnTo>
                <a:lnTo>
                  <a:pt x="66" y="299"/>
                </a:lnTo>
                <a:lnTo>
                  <a:pt x="75" y="289"/>
                </a:lnTo>
                <a:lnTo>
                  <a:pt x="75" y="288"/>
                </a:lnTo>
                <a:lnTo>
                  <a:pt x="81" y="285"/>
                </a:lnTo>
                <a:lnTo>
                  <a:pt x="82" y="284"/>
                </a:lnTo>
                <a:lnTo>
                  <a:pt x="84" y="282"/>
                </a:lnTo>
                <a:lnTo>
                  <a:pt x="84" y="281"/>
                </a:lnTo>
                <a:lnTo>
                  <a:pt x="87" y="278"/>
                </a:lnTo>
                <a:lnTo>
                  <a:pt x="92" y="272"/>
                </a:lnTo>
                <a:lnTo>
                  <a:pt x="94" y="272"/>
                </a:lnTo>
                <a:lnTo>
                  <a:pt x="111" y="278"/>
                </a:lnTo>
                <a:lnTo>
                  <a:pt x="113" y="278"/>
                </a:lnTo>
                <a:lnTo>
                  <a:pt x="134" y="284"/>
                </a:lnTo>
                <a:lnTo>
                  <a:pt x="140" y="285"/>
                </a:lnTo>
                <a:lnTo>
                  <a:pt x="141" y="285"/>
                </a:lnTo>
                <a:lnTo>
                  <a:pt x="153" y="288"/>
                </a:lnTo>
                <a:lnTo>
                  <a:pt x="157" y="324"/>
                </a:lnTo>
                <a:lnTo>
                  <a:pt x="165" y="335"/>
                </a:lnTo>
                <a:lnTo>
                  <a:pt x="178" y="359"/>
                </a:lnTo>
                <a:lnTo>
                  <a:pt x="186" y="402"/>
                </a:lnTo>
                <a:lnTo>
                  <a:pt x="209" y="416"/>
                </a:lnTo>
                <a:lnTo>
                  <a:pt x="201" y="386"/>
                </a:lnTo>
                <a:lnTo>
                  <a:pt x="215" y="380"/>
                </a:lnTo>
                <a:lnTo>
                  <a:pt x="224" y="377"/>
                </a:lnTo>
                <a:lnTo>
                  <a:pt x="242" y="370"/>
                </a:lnTo>
                <a:lnTo>
                  <a:pt x="253" y="344"/>
                </a:lnTo>
                <a:lnTo>
                  <a:pt x="247" y="340"/>
                </a:lnTo>
                <a:lnTo>
                  <a:pt x="234" y="334"/>
                </a:lnTo>
                <a:lnTo>
                  <a:pt x="224" y="347"/>
                </a:lnTo>
                <a:lnTo>
                  <a:pt x="218" y="354"/>
                </a:lnTo>
                <a:lnTo>
                  <a:pt x="212" y="357"/>
                </a:lnTo>
                <a:lnTo>
                  <a:pt x="192" y="346"/>
                </a:lnTo>
                <a:lnTo>
                  <a:pt x="183" y="341"/>
                </a:lnTo>
                <a:lnTo>
                  <a:pt x="173" y="312"/>
                </a:lnTo>
                <a:lnTo>
                  <a:pt x="178" y="310"/>
                </a:lnTo>
                <a:lnTo>
                  <a:pt x="192" y="302"/>
                </a:lnTo>
                <a:lnTo>
                  <a:pt x="188" y="279"/>
                </a:lnTo>
                <a:lnTo>
                  <a:pt x="199" y="260"/>
                </a:lnTo>
                <a:lnTo>
                  <a:pt x="229" y="227"/>
                </a:lnTo>
                <a:lnTo>
                  <a:pt x="281" y="213"/>
                </a:lnTo>
                <a:lnTo>
                  <a:pt x="296" y="206"/>
                </a:lnTo>
                <a:lnTo>
                  <a:pt x="310" y="201"/>
                </a:lnTo>
                <a:lnTo>
                  <a:pt x="319" y="186"/>
                </a:lnTo>
                <a:lnTo>
                  <a:pt x="312" y="184"/>
                </a:lnTo>
                <a:lnTo>
                  <a:pt x="294" y="181"/>
                </a:lnTo>
                <a:lnTo>
                  <a:pt x="277" y="191"/>
                </a:lnTo>
                <a:lnTo>
                  <a:pt x="244" y="207"/>
                </a:lnTo>
                <a:lnTo>
                  <a:pt x="229" y="211"/>
                </a:lnTo>
                <a:lnTo>
                  <a:pt x="198" y="237"/>
                </a:lnTo>
                <a:lnTo>
                  <a:pt x="173" y="259"/>
                </a:lnTo>
                <a:lnTo>
                  <a:pt x="144" y="239"/>
                </a:lnTo>
                <a:lnTo>
                  <a:pt x="103" y="236"/>
                </a:lnTo>
                <a:lnTo>
                  <a:pt x="62" y="224"/>
                </a:lnTo>
                <a:lnTo>
                  <a:pt x="64" y="193"/>
                </a:lnTo>
                <a:lnTo>
                  <a:pt x="75" y="168"/>
                </a:lnTo>
                <a:lnTo>
                  <a:pt x="110" y="173"/>
                </a:lnTo>
                <a:lnTo>
                  <a:pt x="136" y="191"/>
                </a:lnTo>
                <a:lnTo>
                  <a:pt x="154" y="178"/>
                </a:lnTo>
                <a:lnTo>
                  <a:pt x="154" y="177"/>
                </a:lnTo>
                <a:lnTo>
                  <a:pt x="153" y="177"/>
                </a:lnTo>
                <a:lnTo>
                  <a:pt x="133" y="168"/>
                </a:lnTo>
                <a:lnTo>
                  <a:pt x="103" y="152"/>
                </a:lnTo>
                <a:lnTo>
                  <a:pt x="85" y="138"/>
                </a:lnTo>
                <a:lnTo>
                  <a:pt x="62" y="145"/>
                </a:lnTo>
                <a:lnTo>
                  <a:pt x="45" y="148"/>
                </a:lnTo>
                <a:lnTo>
                  <a:pt x="74" y="122"/>
                </a:lnTo>
                <a:lnTo>
                  <a:pt x="107" y="141"/>
                </a:lnTo>
                <a:lnTo>
                  <a:pt x="123" y="112"/>
                </a:lnTo>
                <a:lnTo>
                  <a:pt x="154" y="141"/>
                </a:lnTo>
                <a:lnTo>
                  <a:pt x="159" y="137"/>
                </a:lnTo>
                <a:lnTo>
                  <a:pt x="162" y="132"/>
                </a:lnTo>
                <a:lnTo>
                  <a:pt x="173" y="122"/>
                </a:lnTo>
                <a:lnTo>
                  <a:pt x="186" y="134"/>
                </a:lnTo>
                <a:lnTo>
                  <a:pt x="212" y="105"/>
                </a:lnTo>
                <a:lnTo>
                  <a:pt x="248" y="111"/>
                </a:lnTo>
                <a:lnTo>
                  <a:pt x="250" y="73"/>
                </a:lnTo>
                <a:lnTo>
                  <a:pt x="211" y="67"/>
                </a:lnTo>
                <a:lnTo>
                  <a:pt x="208" y="36"/>
                </a:lnTo>
                <a:lnTo>
                  <a:pt x="208" y="30"/>
                </a:lnTo>
                <a:lnTo>
                  <a:pt x="209" y="33"/>
                </a:lnTo>
                <a:lnTo>
                  <a:pt x="232" y="49"/>
                </a:lnTo>
                <a:lnTo>
                  <a:pt x="260" y="53"/>
                </a:lnTo>
                <a:lnTo>
                  <a:pt x="273" y="88"/>
                </a:lnTo>
                <a:lnTo>
                  <a:pt x="274" y="88"/>
                </a:lnTo>
                <a:lnTo>
                  <a:pt x="297" y="95"/>
                </a:lnTo>
                <a:lnTo>
                  <a:pt x="297" y="92"/>
                </a:lnTo>
                <a:lnTo>
                  <a:pt x="296" y="75"/>
                </a:lnTo>
                <a:lnTo>
                  <a:pt x="296" y="67"/>
                </a:lnTo>
                <a:lnTo>
                  <a:pt x="271" y="43"/>
                </a:lnTo>
                <a:lnTo>
                  <a:pt x="242" y="24"/>
                </a:lnTo>
                <a:lnTo>
                  <a:pt x="244" y="21"/>
                </a:lnTo>
                <a:lnTo>
                  <a:pt x="250" y="0"/>
                </a:lnTo>
                <a:lnTo>
                  <a:pt x="266" y="0"/>
                </a:lnTo>
                <a:lnTo>
                  <a:pt x="284" y="1"/>
                </a:lnTo>
                <a:lnTo>
                  <a:pt x="30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5019676" y="1998663"/>
            <a:ext cx="220663" cy="347663"/>
          </a:xfrm>
          <a:custGeom>
            <a:avLst/>
            <a:gdLst>
              <a:gd name="T0" fmla="*/ 137 w 139"/>
              <a:gd name="T1" fmla="*/ 71 h 219"/>
              <a:gd name="T2" fmla="*/ 139 w 139"/>
              <a:gd name="T3" fmla="*/ 75 h 219"/>
              <a:gd name="T4" fmla="*/ 128 w 139"/>
              <a:gd name="T5" fmla="*/ 94 h 219"/>
              <a:gd name="T6" fmla="*/ 113 w 139"/>
              <a:gd name="T7" fmla="*/ 92 h 219"/>
              <a:gd name="T8" fmla="*/ 84 w 139"/>
              <a:gd name="T9" fmla="*/ 87 h 219"/>
              <a:gd name="T10" fmla="*/ 107 w 139"/>
              <a:gd name="T11" fmla="*/ 103 h 219"/>
              <a:gd name="T12" fmla="*/ 113 w 139"/>
              <a:gd name="T13" fmla="*/ 110 h 219"/>
              <a:gd name="T14" fmla="*/ 92 w 139"/>
              <a:gd name="T15" fmla="*/ 147 h 219"/>
              <a:gd name="T16" fmla="*/ 84 w 139"/>
              <a:gd name="T17" fmla="*/ 164 h 219"/>
              <a:gd name="T18" fmla="*/ 64 w 139"/>
              <a:gd name="T19" fmla="*/ 166 h 219"/>
              <a:gd name="T20" fmla="*/ 43 w 139"/>
              <a:gd name="T21" fmla="*/ 175 h 219"/>
              <a:gd name="T22" fmla="*/ 38 w 139"/>
              <a:gd name="T23" fmla="*/ 185 h 219"/>
              <a:gd name="T24" fmla="*/ 19 w 139"/>
              <a:gd name="T25" fmla="*/ 219 h 219"/>
              <a:gd name="T26" fmla="*/ 0 w 139"/>
              <a:gd name="T27" fmla="*/ 198 h 219"/>
              <a:gd name="T28" fmla="*/ 33 w 139"/>
              <a:gd name="T29" fmla="*/ 120 h 219"/>
              <a:gd name="T30" fmla="*/ 27 w 139"/>
              <a:gd name="T31" fmla="*/ 90 h 219"/>
              <a:gd name="T32" fmla="*/ 77 w 139"/>
              <a:gd name="T33" fmla="*/ 0 h 219"/>
              <a:gd name="T34" fmla="*/ 84 w 139"/>
              <a:gd name="T35" fmla="*/ 7 h 219"/>
              <a:gd name="T36" fmla="*/ 100 w 139"/>
              <a:gd name="T37" fmla="*/ 66 h 219"/>
              <a:gd name="T38" fmla="*/ 126 w 139"/>
              <a:gd name="T39" fmla="*/ 66 h 219"/>
              <a:gd name="T40" fmla="*/ 133 w 139"/>
              <a:gd name="T41" fmla="*/ 68 h 219"/>
              <a:gd name="T42" fmla="*/ 137 w 139"/>
              <a:gd name="T43" fmla="*/ 7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219">
                <a:moveTo>
                  <a:pt x="137" y="71"/>
                </a:moveTo>
                <a:lnTo>
                  <a:pt x="139" y="75"/>
                </a:lnTo>
                <a:lnTo>
                  <a:pt x="128" y="94"/>
                </a:lnTo>
                <a:lnTo>
                  <a:pt x="113" y="92"/>
                </a:lnTo>
                <a:lnTo>
                  <a:pt x="84" y="87"/>
                </a:lnTo>
                <a:lnTo>
                  <a:pt x="107" y="103"/>
                </a:lnTo>
                <a:lnTo>
                  <a:pt x="113" y="110"/>
                </a:lnTo>
                <a:lnTo>
                  <a:pt x="92" y="147"/>
                </a:lnTo>
                <a:lnTo>
                  <a:pt x="84" y="164"/>
                </a:lnTo>
                <a:lnTo>
                  <a:pt x="64" y="166"/>
                </a:lnTo>
                <a:lnTo>
                  <a:pt x="43" y="175"/>
                </a:lnTo>
                <a:lnTo>
                  <a:pt x="38" y="185"/>
                </a:lnTo>
                <a:lnTo>
                  <a:pt x="19" y="219"/>
                </a:lnTo>
                <a:lnTo>
                  <a:pt x="0" y="198"/>
                </a:lnTo>
                <a:lnTo>
                  <a:pt x="33" y="120"/>
                </a:lnTo>
                <a:lnTo>
                  <a:pt x="27" y="90"/>
                </a:lnTo>
                <a:lnTo>
                  <a:pt x="77" y="0"/>
                </a:lnTo>
                <a:lnTo>
                  <a:pt x="84" y="7"/>
                </a:lnTo>
                <a:lnTo>
                  <a:pt x="100" y="66"/>
                </a:lnTo>
                <a:lnTo>
                  <a:pt x="126" y="66"/>
                </a:lnTo>
                <a:lnTo>
                  <a:pt x="133" y="68"/>
                </a:lnTo>
                <a:lnTo>
                  <a:pt x="137" y="71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8"/>
          <p:cNvSpPr>
            <a:spLocks noEditPoints="1"/>
          </p:cNvSpPr>
          <p:nvPr/>
        </p:nvSpPr>
        <p:spPr bwMode="auto">
          <a:xfrm>
            <a:off x="5764214" y="1455738"/>
            <a:ext cx="673100" cy="390525"/>
          </a:xfrm>
          <a:custGeom>
            <a:avLst/>
            <a:gdLst>
              <a:gd name="T0" fmla="*/ 53 w 424"/>
              <a:gd name="T1" fmla="*/ 72 h 246"/>
              <a:gd name="T2" fmla="*/ 84 w 424"/>
              <a:gd name="T3" fmla="*/ 96 h 246"/>
              <a:gd name="T4" fmla="*/ 71 w 424"/>
              <a:gd name="T5" fmla="*/ 130 h 246"/>
              <a:gd name="T6" fmla="*/ 43 w 424"/>
              <a:gd name="T7" fmla="*/ 127 h 246"/>
              <a:gd name="T8" fmla="*/ 32 w 424"/>
              <a:gd name="T9" fmla="*/ 111 h 246"/>
              <a:gd name="T10" fmla="*/ 9 w 424"/>
              <a:gd name="T11" fmla="*/ 94 h 246"/>
              <a:gd name="T12" fmla="*/ 19 w 424"/>
              <a:gd name="T13" fmla="*/ 75 h 246"/>
              <a:gd name="T14" fmla="*/ 39 w 424"/>
              <a:gd name="T15" fmla="*/ 50 h 246"/>
              <a:gd name="T16" fmla="*/ 424 w 424"/>
              <a:gd name="T17" fmla="*/ 47 h 246"/>
              <a:gd name="T18" fmla="*/ 397 w 424"/>
              <a:gd name="T19" fmla="*/ 82 h 246"/>
              <a:gd name="T20" fmla="*/ 355 w 424"/>
              <a:gd name="T21" fmla="*/ 63 h 246"/>
              <a:gd name="T22" fmla="*/ 401 w 424"/>
              <a:gd name="T23" fmla="*/ 46 h 246"/>
              <a:gd name="T24" fmla="*/ 157 w 424"/>
              <a:gd name="T25" fmla="*/ 0 h 246"/>
              <a:gd name="T26" fmla="*/ 190 w 424"/>
              <a:gd name="T27" fmla="*/ 11 h 246"/>
              <a:gd name="T28" fmla="*/ 200 w 424"/>
              <a:gd name="T29" fmla="*/ 33 h 246"/>
              <a:gd name="T30" fmla="*/ 248 w 424"/>
              <a:gd name="T31" fmla="*/ 26 h 246"/>
              <a:gd name="T32" fmla="*/ 262 w 424"/>
              <a:gd name="T33" fmla="*/ 33 h 246"/>
              <a:gd name="T34" fmla="*/ 286 w 424"/>
              <a:gd name="T35" fmla="*/ 68 h 246"/>
              <a:gd name="T36" fmla="*/ 247 w 424"/>
              <a:gd name="T37" fmla="*/ 112 h 246"/>
              <a:gd name="T38" fmla="*/ 241 w 424"/>
              <a:gd name="T39" fmla="*/ 72 h 246"/>
              <a:gd name="T40" fmla="*/ 213 w 424"/>
              <a:gd name="T41" fmla="*/ 128 h 246"/>
              <a:gd name="T42" fmla="*/ 211 w 424"/>
              <a:gd name="T43" fmla="*/ 166 h 246"/>
              <a:gd name="T44" fmla="*/ 187 w 424"/>
              <a:gd name="T45" fmla="*/ 156 h 246"/>
              <a:gd name="T46" fmla="*/ 176 w 424"/>
              <a:gd name="T47" fmla="*/ 150 h 246"/>
              <a:gd name="T48" fmla="*/ 154 w 424"/>
              <a:gd name="T49" fmla="*/ 190 h 246"/>
              <a:gd name="T50" fmla="*/ 48 w 424"/>
              <a:gd name="T51" fmla="*/ 222 h 246"/>
              <a:gd name="T52" fmla="*/ 52 w 424"/>
              <a:gd name="T53" fmla="*/ 150 h 246"/>
              <a:gd name="T54" fmla="*/ 52 w 424"/>
              <a:gd name="T55" fmla="*/ 147 h 246"/>
              <a:gd name="T56" fmla="*/ 91 w 424"/>
              <a:gd name="T57" fmla="*/ 143 h 246"/>
              <a:gd name="T58" fmla="*/ 99 w 424"/>
              <a:gd name="T59" fmla="*/ 59 h 246"/>
              <a:gd name="T60" fmla="*/ 133 w 424"/>
              <a:gd name="T61" fmla="*/ 68 h 246"/>
              <a:gd name="T62" fmla="*/ 127 w 424"/>
              <a:gd name="T63" fmla="*/ 1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246">
                <a:moveTo>
                  <a:pt x="45" y="63"/>
                </a:moveTo>
                <a:lnTo>
                  <a:pt x="53" y="72"/>
                </a:lnTo>
                <a:lnTo>
                  <a:pt x="71" y="72"/>
                </a:lnTo>
                <a:lnTo>
                  <a:pt x="84" y="96"/>
                </a:lnTo>
                <a:lnTo>
                  <a:pt x="76" y="130"/>
                </a:lnTo>
                <a:lnTo>
                  <a:pt x="71" y="130"/>
                </a:lnTo>
                <a:lnTo>
                  <a:pt x="58" y="137"/>
                </a:lnTo>
                <a:lnTo>
                  <a:pt x="43" y="127"/>
                </a:lnTo>
                <a:lnTo>
                  <a:pt x="40" y="124"/>
                </a:lnTo>
                <a:lnTo>
                  <a:pt x="32" y="111"/>
                </a:lnTo>
                <a:lnTo>
                  <a:pt x="39" y="88"/>
                </a:lnTo>
                <a:lnTo>
                  <a:pt x="9" y="94"/>
                </a:lnTo>
                <a:lnTo>
                  <a:pt x="0" y="70"/>
                </a:lnTo>
                <a:lnTo>
                  <a:pt x="19" y="75"/>
                </a:lnTo>
                <a:lnTo>
                  <a:pt x="14" y="56"/>
                </a:lnTo>
                <a:lnTo>
                  <a:pt x="39" y="50"/>
                </a:lnTo>
                <a:lnTo>
                  <a:pt x="45" y="63"/>
                </a:lnTo>
                <a:close/>
                <a:moveTo>
                  <a:pt x="424" y="47"/>
                </a:moveTo>
                <a:lnTo>
                  <a:pt x="400" y="82"/>
                </a:lnTo>
                <a:lnTo>
                  <a:pt x="397" y="82"/>
                </a:lnTo>
                <a:lnTo>
                  <a:pt x="345" y="82"/>
                </a:lnTo>
                <a:lnTo>
                  <a:pt x="355" y="63"/>
                </a:lnTo>
                <a:lnTo>
                  <a:pt x="369" y="66"/>
                </a:lnTo>
                <a:lnTo>
                  <a:pt x="401" y="46"/>
                </a:lnTo>
                <a:lnTo>
                  <a:pt x="424" y="47"/>
                </a:lnTo>
                <a:close/>
                <a:moveTo>
                  <a:pt x="157" y="0"/>
                </a:moveTo>
                <a:lnTo>
                  <a:pt x="179" y="23"/>
                </a:lnTo>
                <a:lnTo>
                  <a:pt x="190" y="11"/>
                </a:lnTo>
                <a:lnTo>
                  <a:pt x="190" y="10"/>
                </a:lnTo>
                <a:lnTo>
                  <a:pt x="200" y="33"/>
                </a:lnTo>
                <a:lnTo>
                  <a:pt x="209" y="32"/>
                </a:lnTo>
                <a:lnTo>
                  <a:pt x="248" y="26"/>
                </a:lnTo>
                <a:lnTo>
                  <a:pt x="257" y="30"/>
                </a:lnTo>
                <a:lnTo>
                  <a:pt x="262" y="33"/>
                </a:lnTo>
                <a:lnTo>
                  <a:pt x="288" y="50"/>
                </a:lnTo>
                <a:lnTo>
                  <a:pt x="286" y="68"/>
                </a:lnTo>
                <a:lnTo>
                  <a:pt x="300" y="70"/>
                </a:lnTo>
                <a:lnTo>
                  <a:pt x="247" y="112"/>
                </a:lnTo>
                <a:lnTo>
                  <a:pt x="244" y="66"/>
                </a:lnTo>
                <a:lnTo>
                  <a:pt x="241" y="72"/>
                </a:lnTo>
                <a:lnTo>
                  <a:pt x="238" y="76"/>
                </a:lnTo>
                <a:lnTo>
                  <a:pt x="213" y="128"/>
                </a:lnTo>
                <a:lnTo>
                  <a:pt x="221" y="157"/>
                </a:lnTo>
                <a:lnTo>
                  <a:pt x="211" y="166"/>
                </a:lnTo>
                <a:lnTo>
                  <a:pt x="190" y="157"/>
                </a:lnTo>
                <a:lnTo>
                  <a:pt x="187" y="156"/>
                </a:lnTo>
                <a:lnTo>
                  <a:pt x="182" y="154"/>
                </a:lnTo>
                <a:lnTo>
                  <a:pt x="176" y="150"/>
                </a:lnTo>
                <a:lnTo>
                  <a:pt x="176" y="169"/>
                </a:lnTo>
                <a:lnTo>
                  <a:pt x="154" y="190"/>
                </a:lnTo>
                <a:lnTo>
                  <a:pt x="52" y="246"/>
                </a:lnTo>
                <a:lnTo>
                  <a:pt x="48" y="222"/>
                </a:lnTo>
                <a:lnTo>
                  <a:pt x="52" y="158"/>
                </a:lnTo>
                <a:lnTo>
                  <a:pt x="52" y="150"/>
                </a:lnTo>
                <a:lnTo>
                  <a:pt x="52" y="148"/>
                </a:lnTo>
                <a:lnTo>
                  <a:pt x="52" y="147"/>
                </a:lnTo>
                <a:lnTo>
                  <a:pt x="86" y="143"/>
                </a:lnTo>
                <a:lnTo>
                  <a:pt x="91" y="143"/>
                </a:lnTo>
                <a:lnTo>
                  <a:pt x="92" y="122"/>
                </a:lnTo>
                <a:lnTo>
                  <a:pt x="99" y="59"/>
                </a:lnTo>
                <a:lnTo>
                  <a:pt x="115" y="49"/>
                </a:lnTo>
                <a:lnTo>
                  <a:pt x="133" y="68"/>
                </a:lnTo>
                <a:lnTo>
                  <a:pt x="153" y="49"/>
                </a:lnTo>
                <a:lnTo>
                  <a:pt x="127" y="14"/>
                </a:lnTo>
                <a:lnTo>
                  <a:pt x="15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9"/>
          <p:cNvSpPr>
            <a:spLocks noEditPoints="1"/>
          </p:cNvSpPr>
          <p:nvPr/>
        </p:nvSpPr>
        <p:spPr bwMode="auto">
          <a:xfrm>
            <a:off x="6053139" y="1019175"/>
            <a:ext cx="512763" cy="547688"/>
          </a:xfrm>
          <a:custGeom>
            <a:avLst/>
            <a:gdLst>
              <a:gd name="T0" fmla="*/ 176 w 323"/>
              <a:gd name="T1" fmla="*/ 292 h 345"/>
              <a:gd name="T2" fmla="*/ 141 w 323"/>
              <a:gd name="T3" fmla="*/ 328 h 345"/>
              <a:gd name="T4" fmla="*/ 104 w 323"/>
              <a:gd name="T5" fmla="*/ 343 h 345"/>
              <a:gd name="T6" fmla="*/ 80 w 323"/>
              <a:gd name="T7" fmla="*/ 308 h 345"/>
              <a:gd name="T8" fmla="*/ 66 w 323"/>
              <a:gd name="T9" fmla="*/ 301 h 345"/>
              <a:gd name="T10" fmla="*/ 18 w 323"/>
              <a:gd name="T11" fmla="*/ 308 h 345"/>
              <a:gd name="T12" fmla="*/ 1 w 323"/>
              <a:gd name="T13" fmla="*/ 265 h 345"/>
              <a:gd name="T14" fmla="*/ 17 w 323"/>
              <a:gd name="T15" fmla="*/ 249 h 345"/>
              <a:gd name="T16" fmla="*/ 30 w 323"/>
              <a:gd name="T17" fmla="*/ 245 h 345"/>
              <a:gd name="T18" fmla="*/ 52 w 323"/>
              <a:gd name="T19" fmla="*/ 266 h 345"/>
              <a:gd name="T20" fmla="*/ 59 w 323"/>
              <a:gd name="T21" fmla="*/ 240 h 345"/>
              <a:gd name="T22" fmla="*/ 105 w 323"/>
              <a:gd name="T23" fmla="*/ 253 h 345"/>
              <a:gd name="T24" fmla="*/ 104 w 323"/>
              <a:gd name="T25" fmla="*/ 278 h 345"/>
              <a:gd name="T26" fmla="*/ 132 w 323"/>
              <a:gd name="T27" fmla="*/ 242 h 345"/>
              <a:gd name="T28" fmla="*/ 160 w 323"/>
              <a:gd name="T29" fmla="*/ 230 h 345"/>
              <a:gd name="T30" fmla="*/ 216 w 323"/>
              <a:gd name="T31" fmla="*/ 211 h 345"/>
              <a:gd name="T32" fmla="*/ 52 w 323"/>
              <a:gd name="T33" fmla="*/ 92 h 345"/>
              <a:gd name="T34" fmla="*/ 118 w 323"/>
              <a:gd name="T35" fmla="*/ 112 h 345"/>
              <a:gd name="T36" fmla="*/ 131 w 323"/>
              <a:gd name="T37" fmla="*/ 121 h 345"/>
              <a:gd name="T38" fmla="*/ 151 w 323"/>
              <a:gd name="T39" fmla="*/ 132 h 345"/>
              <a:gd name="T40" fmla="*/ 140 w 323"/>
              <a:gd name="T41" fmla="*/ 162 h 345"/>
              <a:gd name="T42" fmla="*/ 96 w 323"/>
              <a:gd name="T43" fmla="*/ 187 h 345"/>
              <a:gd name="T44" fmla="*/ 59 w 323"/>
              <a:gd name="T45" fmla="*/ 187 h 345"/>
              <a:gd name="T46" fmla="*/ 16 w 323"/>
              <a:gd name="T47" fmla="*/ 128 h 345"/>
              <a:gd name="T48" fmla="*/ 320 w 323"/>
              <a:gd name="T49" fmla="*/ 162 h 345"/>
              <a:gd name="T50" fmla="*/ 321 w 323"/>
              <a:gd name="T51" fmla="*/ 211 h 345"/>
              <a:gd name="T52" fmla="*/ 319 w 323"/>
              <a:gd name="T53" fmla="*/ 224 h 345"/>
              <a:gd name="T54" fmla="*/ 264 w 323"/>
              <a:gd name="T55" fmla="*/ 263 h 345"/>
              <a:gd name="T56" fmla="*/ 226 w 323"/>
              <a:gd name="T57" fmla="*/ 289 h 345"/>
              <a:gd name="T58" fmla="*/ 187 w 323"/>
              <a:gd name="T59" fmla="*/ 341 h 345"/>
              <a:gd name="T60" fmla="*/ 176 w 323"/>
              <a:gd name="T61" fmla="*/ 333 h 345"/>
              <a:gd name="T62" fmla="*/ 264 w 323"/>
              <a:gd name="T63" fmla="*/ 203 h 345"/>
              <a:gd name="T64" fmla="*/ 236 w 323"/>
              <a:gd name="T65" fmla="*/ 171 h 345"/>
              <a:gd name="T66" fmla="*/ 284 w 323"/>
              <a:gd name="T67" fmla="*/ 181 h 345"/>
              <a:gd name="T68" fmla="*/ 287 w 323"/>
              <a:gd name="T69" fmla="*/ 165 h 345"/>
              <a:gd name="T70" fmla="*/ 239 w 323"/>
              <a:gd name="T71" fmla="*/ 135 h 345"/>
              <a:gd name="T72" fmla="*/ 277 w 323"/>
              <a:gd name="T73" fmla="*/ 89 h 345"/>
              <a:gd name="T74" fmla="*/ 300 w 323"/>
              <a:gd name="T75" fmla="*/ 115 h 345"/>
              <a:gd name="T76" fmla="*/ 320 w 323"/>
              <a:gd name="T77" fmla="*/ 162 h 345"/>
              <a:gd name="T78" fmla="*/ 176 w 323"/>
              <a:gd name="T79" fmla="*/ 46 h 345"/>
              <a:gd name="T80" fmla="*/ 235 w 323"/>
              <a:gd name="T81" fmla="*/ 41 h 345"/>
              <a:gd name="T82" fmla="*/ 238 w 323"/>
              <a:gd name="T83" fmla="*/ 47 h 345"/>
              <a:gd name="T84" fmla="*/ 168 w 323"/>
              <a:gd name="T85" fmla="*/ 99 h 345"/>
              <a:gd name="T86" fmla="*/ 115 w 323"/>
              <a:gd name="T87" fmla="*/ 93 h 345"/>
              <a:gd name="T88" fmla="*/ 117 w 323"/>
              <a:gd name="T89" fmla="*/ 27 h 345"/>
              <a:gd name="T90" fmla="*/ 186 w 323"/>
              <a:gd name="T91" fmla="*/ 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3" h="345">
                <a:moveTo>
                  <a:pt x="215" y="214"/>
                </a:moveTo>
                <a:lnTo>
                  <a:pt x="176" y="292"/>
                </a:lnTo>
                <a:lnTo>
                  <a:pt x="147" y="301"/>
                </a:lnTo>
                <a:lnTo>
                  <a:pt x="141" y="328"/>
                </a:lnTo>
                <a:lnTo>
                  <a:pt x="118" y="345"/>
                </a:lnTo>
                <a:lnTo>
                  <a:pt x="104" y="343"/>
                </a:lnTo>
                <a:lnTo>
                  <a:pt x="106" y="325"/>
                </a:lnTo>
                <a:lnTo>
                  <a:pt x="80" y="308"/>
                </a:lnTo>
                <a:lnTo>
                  <a:pt x="75" y="305"/>
                </a:lnTo>
                <a:lnTo>
                  <a:pt x="66" y="301"/>
                </a:lnTo>
                <a:lnTo>
                  <a:pt x="27" y="307"/>
                </a:lnTo>
                <a:lnTo>
                  <a:pt x="18" y="308"/>
                </a:lnTo>
                <a:lnTo>
                  <a:pt x="8" y="285"/>
                </a:lnTo>
                <a:lnTo>
                  <a:pt x="1" y="265"/>
                </a:lnTo>
                <a:lnTo>
                  <a:pt x="0" y="258"/>
                </a:lnTo>
                <a:lnTo>
                  <a:pt x="17" y="249"/>
                </a:lnTo>
                <a:lnTo>
                  <a:pt x="21" y="247"/>
                </a:lnTo>
                <a:lnTo>
                  <a:pt x="30" y="245"/>
                </a:lnTo>
                <a:lnTo>
                  <a:pt x="34" y="249"/>
                </a:lnTo>
                <a:lnTo>
                  <a:pt x="52" y="266"/>
                </a:lnTo>
                <a:lnTo>
                  <a:pt x="59" y="242"/>
                </a:lnTo>
                <a:lnTo>
                  <a:pt x="59" y="240"/>
                </a:lnTo>
                <a:lnTo>
                  <a:pt x="85" y="235"/>
                </a:lnTo>
                <a:lnTo>
                  <a:pt x="105" y="253"/>
                </a:lnTo>
                <a:lnTo>
                  <a:pt x="109" y="256"/>
                </a:lnTo>
                <a:lnTo>
                  <a:pt x="104" y="278"/>
                </a:lnTo>
                <a:lnTo>
                  <a:pt x="122" y="281"/>
                </a:lnTo>
                <a:lnTo>
                  <a:pt x="132" y="242"/>
                </a:lnTo>
                <a:lnTo>
                  <a:pt x="132" y="240"/>
                </a:lnTo>
                <a:lnTo>
                  <a:pt x="160" y="230"/>
                </a:lnTo>
                <a:lnTo>
                  <a:pt x="193" y="210"/>
                </a:lnTo>
                <a:lnTo>
                  <a:pt x="216" y="211"/>
                </a:lnTo>
                <a:lnTo>
                  <a:pt x="215" y="214"/>
                </a:lnTo>
                <a:close/>
                <a:moveTo>
                  <a:pt x="52" y="92"/>
                </a:moveTo>
                <a:lnTo>
                  <a:pt x="92" y="124"/>
                </a:lnTo>
                <a:lnTo>
                  <a:pt x="118" y="112"/>
                </a:lnTo>
                <a:lnTo>
                  <a:pt x="130" y="121"/>
                </a:lnTo>
                <a:lnTo>
                  <a:pt x="131" y="121"/>
                </a:lnTo>
                <a:lnTo>
                  <a:pt x="138" y="122"/>
                </a:lnTo>
                <a:lnTo>
                  <a:pt x="151" y="132"/>
                </a:lnTo>
                <a:lnTo>
                  <a:pt x="163" y="138"/>
                </a:lnTo>
                <a:lnTo>
                  <a:pt x="140" y="162"/>
                </a:lnTo>
                <a:lnTo>
                  <a:pt x="119" y="181"/>
                </a:lnTo>
                <a:lnTo>
                  <a:pt x="96" y="187"/>
                </a:lnTo>
                <a:lnTo>
                  <a:pt x="78" y="190"/>
                </a:lnTo>
                <a:lnTo>
                  <a:pt x="59" y="187"/>
                </a:lnTo>
                <a:lnTo>
                  <a:pt x="40" y="162"/>
                </a:lnTo>
                <a:lnTo>
                  <a:pt x="16" y="128"/>
                </a:lnTo>
                <a:lnTo>
                  <a:pt x="52" y="92"/>
                </a:lnTo>
                <a:close/>
                <a:moveTo>
                  <a:pt x="320" y="162"/>
                </a:moveTo>
                <a:lnTo>
                  <a:pt x="321" y="196"/>
                </a:lnTo>
                <a:lnTo>
                  <a:pt x="321" y="211"/>
                </a:lnTo>
                <a:lnTo>
                  <a:pt x="323" y="220"/>
                </a:lnTo>
                <a:lnTo>
                  <a:pt x="319" y="224"/>
                </a:lnTo>
                <a:lnTo>
                  <a:pt x="282" y="226"/>
                </a:lnTo>
                <a:lnTo>
                  <a:pt x="264" y="263"/>
                </a:lnTo>
                <a:lnTo>
                  <a:pt x="264" y="265"/>
                </a:lnTo>
                <a:lnTo>
                  <a:pt x="226" y="289"/>
                </a:lnTo>
                <a:lnTo>
                  <a:pt x="219" y="321"/>
                </a:lnTo>
                <a:lnTo>
                  <a:pt x="187" y="341"/>
                </a:lnTo>
                <a:lnTo>
                  <a:pt x="173" y="338"/>
                </a:lnTo>
                <a:lnTo>
                  <a:pt x="176" y="333"/>
                </a:lnTo>
                <a:lnTo>
                  <a:pt x="255" y="216"/>
                </a:lnTo>
                <a:lnTo>
                  <a:pt x="264" y="203"/>
                </a:lnTo>
                <a:lnTo>
                  <a:pt x="262" y="201"/>
                </a:lnTo>
                <a:lnTo>
                  <a:pt x="236" y="171"/>
                </a:lnTo>
                <a:lnTo>
                  <a:pt x="248" y="165"/>
                </a:lnTo>
                <a:lnTo>
                  <a:pt x="284" y="181"/>
                </a:lnTo>
                <a:lnTo>
                  <a:pt x="294" y="168"/>
                </a:lnTo>
                <a:lnTo>
                  <a:pt x="287" y="165"/>
                </a:lnTo>
                <a:lnTo>
                  <a:pt x="282" y="162"/>
                </a:lnTo>
                <a:lnTo>
                  <a:pt x="239" y="135"/>
                </a:lnTo>
                <a:lnTo>
                  <a:pt x="245" y="112"/>
                </a:lnTo>
                <a:lnTo>
                  <a:pt x="277" y="89"/>
                </a:lnTo>
                <a:lnTo>
                  <a:pt x="295" y="111"/>
                </a:lnTo>
                <a:lnTo>
                  <a:pt x="300" y="115"/>
                </a:lnTo>
                <a:lnTo>
                  <a:pt x="319" y="142"/>
                </a:lnTo>
                <a:lnTo>
                  <a:pt x="320" y="162"/>
                </a:lnTo>
                <a:close/>
                <a:moveTo>
                  <a:pt x="184" y="13"/>
                </a:moveTo>
                <a:lnTo>
                  <a:pt x="176" y="46"/>
                </a:lnTo>
                <a:lnTo>
                  <a:pt x="218" y="21"/>
                </a:lnTo>
                <a:lnTo>
                  <a:pt x="235" y="41"/>
                </a:lnTo>
                <a:lnTo>
                  <a:pt x="235" y="43"/>
                </a:lnTo>
                <a:lnTo>
                  <a:pt x="238" y="47"/>
                </a:lnTo>
                <a:lnTo>
                  <a:pt x="196" y="79"/>
                </a:lnTo>
                <a:lnTo>
                  <a:pt x="168" y="99"/>
                </a:lnTo>
                <a:lnTo>
                  <a:pt x="150" y="98"/>
                </a:lnTo>
                <a:lnTo>
                  <a:pt x="115" y="93"/>
                </a:lnTo>
                <a:lnTo>
                  <a:pt x="82" y="43"/>
                </a:lnTo>
                <a:lnTo>
                  <a:pt x="117" y="27"/>
                </a:lnTo>
                <a:lnTo>
                  <a:pt x="176" y="0"/>
                </a:lnTo>
                <a:lnTo>
                  <a:pt x="186" y="4"/>
                </a:lnTo>
                <a:lnTo>
                  <a:pt x="184" y="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40"/>
          <p:cNvSpPr>
            <a:spLocks noEditPoints="1"/>
          </p:cNvSpPr>
          <p:nvPr/>
        </p:nvSpPr>
        <p:spPr bwMode="auto">
          <a:xfrm>
            <a:off x="4586289" y="4845050"/>
            <a:ext cx="334963" cy="303213"/>
          </a:xfrm>
          <a:custGeom>
            <a:avLst/>
            <a:gdLst>
              <a:gd name="T0" fmla="*/ 28 w 211"/>
              <a:gd name="T1" fmla="*/ 86 h 191"/>
              <a:gd name="T2" fmla="*/ 0 w 211"/>
              <a:gd name="T3" fmla="*/ 88 h 191"/>
              <a:gd name="T4" fmla="*/ 0 w 211"/>
              <a:gd name="T5" fmla="*/ 72 h 191"/>
              <a:gd name="T6" fmla="*/ 15 w 211"/>
              <a:gd name="T7" fmla="*/ 47 h 191"/>
              <a:gd name="T8" fmla="*/ 26 w 211"/>
              <a:gd name="T9" fmla="*/ 43 h 191"/>
              <a:gd name="T10" fmla="*/ 34 w 211"/>
              <a:gd name="T11" fmla="*/ 46 h 191"/>
              <a:gd name="T12" fmla="*/ 32 w 211"/>
              <a:gd name="T13" fmla="*/ 59 h 191"/>
              <a:gd name="T14" fmla="*/ 28 w 211"/>
              <a:gd name="T15" fmla="*/ 67 h 191"/>
              <a:gd name="T16" fmla="*/ 45 w 211"/>
              <a:gd name="T17" fmla="*/ 72 h 191"/>
              <a:gd name="T18" fmla="*/ 28 w 211"/>
              <a:gd name="T19" fmla="*/ 86 h 191"/>
              <a:gd name="T20" fmla="*/ 192 w 211"/>
              <a:gd name="T21" fmla="*/ 80 h 191"/>
              <a:gd name="T22" fmla="*/ 171 w 211"/>
              <a:gd name="T23" fmla="*/ 80 h 191"/>
              <a:gd name="T24" fmla="*/ 161 w 211"/>
              <a:gd name="T25" fmla="*/ 73 h 191"/>
              <a:gd name="T26" fmla="*/ 166 w 211"/>
              <a:gd name="T27" fmla="*/ 54 h 191"/>
              <a:gd name="T28" fmla="*/ 159 w 211"/>
              <a:gd name="T29" fmla="*/ 37 h 191"/>
              <a:gd name="T30" fmla="*/ 176 w 211"/>
              <a:gd name="T31" fmla="*/ 33 h 191"/>
              <a:gd name="T32" fmla="*/ 192 w 211"/>
              <a:gd name="T33" fmla="*/ 43 h 191"/>
              <a:gd name="T34" fmla="*/ 187 w 211"/>
              <a:gd name="T35" fmla="*/ 52 h 191"/>
              <a:gd name="T36" fmla="*/ 197 w 211"/>
              <a:gd name="T37" fmla="*/ 53 h 191"/>
              <a:gd name="T38" fmla="*/ 204 w 211"/>
              <a:gd name="T39" fmla="*/ 56 h 191"/>
              <a:gd name="T40" fmla="*/ 205 w 211"/>
              <a:gd name="T41" fmla="*/ 57 h 191"/>
              <a:gd name="T42" fmla="*/ 211 w 211"/>
              <a:gd name="T43" fmla="*/ 72 h 191"/>
              <a:gd name="T44" fmla="*/ 204 w 211"/>
              <a:gd name="T45" fmla="*/ 75 h 191"/>
              <a:gd name="T46" fmla="*/ 192 w 211"/>
              <a:gd name="T47" fmla="*/ 80 h 191"/>
              <a:gd name="T48" fmla="*/ 117 w 211"/>
              <a:gd name="T49" fmla="*/ 0 h 191"/>
              <a:gd name="T50" fmla="*/ 135 w 211"/>
              <a:gd name="T51" fmla="*/ 64 h 191"/>
              <a:gd name="T52" fmla="*/ 106 w 211"/>
              <a:gd name="T53" fmla="*/ 90 h 191"/>
              <a:gd name="T54" fmla="*/ 109 w 211"/>
              <a:gd name="T55" fmla="*/ 98 h 191"/>
              <a:gd name="T56" fmla="*/ 110 w 211"/>
              <a:gd name="T57" fmla="*/ 101 h 191"/>
              <a:gd name="T58" fmla="*/ 122 w 211"/>
              <a:gd name="T59" fmla="*/ 95 h 191"/>
              <a:gd name="T60" fmla="*/ 129 w 211"/>
              <a:gd name="T61" fmla="*/ 90 h 191"/>
              <a:gd name="T62" fmla="*/ 130 w 211"/>
              <a:gd name="T63" fmla="*/ 92 h 191"/>
              <a:gd name="T64" fmla="*/ 139 w 211"/>
              <a:gd name="T65" fmla="*/ 131 h 191"/>
              <a:gd name="T66" fmla="*/ 136 w 211"/>
              <a:gd name="T67" fmla="*/ 131 h 191"/>
              <a:gd name="T68" fmla="*/ 116 w 211"/>
              <a:gd name="T69" fmla="*/ 144 h 191"/>
              <a:gd name="T70" fmla="*/ 84 w 211"/>
              <a:gd name="T71" fmla="*/ 167 h 191"/>
              <a:gd name="T72" fmla="*/ 9 w 211"/>
              <a:gd name="T73" fmla="*/ 191 h 191"/>
              <a:gd name="T74" fmla="*/ 8 w 211"/>
              <a:gd name="T75" fmla="*/ 186 h 191"/>
              <a:gd name="T76" fmla="*/ 15 w 211"/>
              <a:gd name="T77" fmla="*/ 170 h 191"/>
              <a:gd name="T78" fmla="*/ 54 w 211"/>
              <a:gd name="T79" fmla="*/ 152 h 191"/>
              <a:gd name="T80" fmla="*/ 54 w 211"/>
              <a:gd name="T81" fmla="*/ 138 h 191"/>
              <a:gd name="T82" fmla="*/ 25 w 211"/>
              <a:gd name="T83" fmla="*/ 138 h 191"/>
              <a:gd name="T84" fmla="*/ 25 w 211"/>
              <a:gd name="T85" fmla="*/ 122 h 191"/>
              <a:gd name="T86" fmla="*/ 65 w 211"/>
              <a:gd name="T87" fmla="*/ 109 h 191"/>
              <a:gd name="T88" fmla="*/ 97 w 211"/>
              <a:gd name="T89" fmla="*/ 53 h 191"/>
              <a:gd name="T90" fmla="*/ 68 w 211"/>
              <a:gd name="T91" fmla="*/ 60 h 191"/>
              <a:gd name="T92" fmla="*/ 70 w 211"/>
              <a:gd name="T93" fmla="*/ 28 h 191"/>
              <a:gd name="T94" fmla="*/ 117 w 211"/>
              <a:gd name="T9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91">
                <a:moveTo>
                  <a:pt x="28" y="86"/>
                </a:moveTo>
                <a:lnTo>
                  <a:pt x="0" y="88"/>
                </a:lnTo>
                <a:lnTo>
                  <a:pt x="0" y="72"/>
                </a:lnTo>
                <a:lnTo>
                  <a:pt x="15" y="47"/>
                </a:lnTo>
                <a:lnTo>
                  <a:pt x="26" y="43"/>
                </a:lnTo>
                <a:lnTo>
                  <a:pt x="34" y="46"/>
                </a:lnTo>
                <a:lnTo>
                  <a:pt x="32" y="59"/>
                </a:lnTo>
                <a:lnTo>
                  <a:pt x="28" y="67"/>
                </a:lnTo>
                <a:lnTo>
                  <a:pt x="45" y="72"/>
                </a:lnTo>
                <a:lnTo>
                  <a:pt x="28" y="86"/>
                </a:lnTo>
                <a:close/>
                <a:moveTo>
                  <a:pt x="192" y="80"/>
                </a:moveTo>
                <a:lnTo>
                  <a:pt x="171" y="80"/>
                </a:lnTo>
                <a:lnTo>
                  <a:pt x="161" y="73"/>
                </a:lnTo>
                <a:lnTo>
                  <a:pt x="166" y="54"/>
                </a:lnTo>
                <a:lnTo>
                  <a:pt x="159" y="37"/>
                </a:lnTo>
                <a:lnTo>
                  <a:pt x="176" y="33"/>
                </a:lnTo>
                <a:lnTo>
                  <a:pt x="192" y="43"/>
                </a:lnTo>
                <a:lnTo>
                  <a:pt x="187" y="52"/>
                </a:lnTo>
                <a:lnTo>
                  <a:pt x="197" y="53"/>
                </a:lnTo>
                <a:lnTo>
                  <a:pt x="204" y="56"/>
                </a:lnTo>
                <a:lnTo>
                  <a:pt x="205" y="57"/>
                </a:lnTo>
                <a:lnTo>
                  <a:pt x="211" y="72"/>
                </a:lnTo>
                <a:lnTo>
                  <a:pt x="204" y="75"/>
                </a:lnTo>
                <a:lnTo>
                  <a:pt x="192" y="80"/>
                </a:lnTo>
                <a:close/>
                <a:moveTo>
                  <a:pt x="117" y="0"/>
                </a:moveTo>
                <a:lnTo>
                  <a:pt x="135" y="64"/>
                </a:lnTo>
                <a:lnTo>
                  <a:pt x="106" y="90"/>
                </a:lnTo>
                <a:lnTo>
                  <a:pt x="109" y="98"/>
                </a:lnTo>
                <a:lnTo>
                  <a:pt x="110" y="101"/>
                </a:lnTo>
                <a:lnTo>
                  <a:pt x="122" y="95"/>
                </a:lnTo>
                <a:lnTo>
                  <a:pt x="129" y="90"/>
                </a:lnTo>
                <a:lnTo>
                  <a:pt x="130" y="92"/>
                </a:lnTo>
                <a:lnTo>
                  <a:pt x="139" y="131"/>
                </a:lnTo>
                <a:lnTo>
                  <a:pt x="136" y="131"/>
                </a:lnTo>
                <a:lnTo>
                  <a:pt x="116" y="144"/>
                </a:lnTo>
                <a:lnTo>
                  <a:pt x="84" y="167"/>
                </a:lnTo>
                <a:lnTo>
                  <a:pt x="9" y="191"/>
                </a:lnTo>
                <a:lnTo>
                  <a:pt x="8" y="186"/>
                </a:lnTo>
                <a:lnTo>
                  <a:pt x="15" y="170"/>
                </a:lnTo>
                <a:lnTo>
                  <a:pt x="54" y="152"/>
                </a:lnTo>
                <a:lnTo>
                  <a:pt x="54" y="138"/>
                </a:lnTo>
                <a:lnTo>
                  <a:pt x="25" y="138"/>
                </a:lnTo>
                <a:lnTo>
                  <a:pt x="25" y="122"/>
                </a:lnTo>
                <a:lnTo>
                  <a:pt x="65" y="109"/>
                </a:lnTo>
                <a:lnTo>
                  <a:pt x="97" y="53"/>
                </a:lnTo>
                <a:lnTo>
                  <a:pt x="68" y="60"/>
                </a:lnTo>
                <a:lnTo>
                  <a:pt x="70" y="28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41"/>
          <p:cNvSpPr>
            <a:spLocks/>
          </p:cNvSpPr>
          <p:nvPr/>
        </p:nvSpPr>
        <p:spPr bwMode="auto">
          <a:xfrm>
            <a:off x="5951539" y="781050"/>
            <a:ext cx="287338" cy="352425"/>
          </a:xfrm>
          <a:custGeom>
            <a:avLst/>
            <a:gdLst>
              <a:gd name="T0" fmla="*/ 129 w 181"/>
              <a:gd name="T1" fmla="*/ 56 h 222"/>
              <a:gd name="T2" fmla="*/ 143 w 181"/>
              <a:gd name="T3" fmla="*/ 60 h 222"/>
              <a:gd name="T4" fmla="*/ 160 w 181"/>
              <a:gd name="T5" fmla="*/ 63 h 222"/>
              <a:gd name="T6" fmla="*/ 170 w 181"/>
              <a:gd name="T7" fmla="*/ 66 h 222"/>
              <a:gd name="T8" fmla="*/ 181 w 181"/>
              <a:gd name="T9" fmla="*/ 102 h 222"/>
              <a:gd name="T10" fmla="*/ 165 w 181"/>
              <a:gd name="T11" fmla="*/ 96 h 222"/>
              <a:gd name="T12" fmla="*/ 163 w 181"/>
              <a:gd name="T13" fmla="*/ 116 h 222"/>
              <a:gd name="T14" fmla="*/ 160 w 181"/>
              <a:gd name="T15" fmla="*/ 155 h 222"/>
              <a:gd name="T16" fmla="*/ 152 w 181"/>
              <a:gd name="T17" fmla="*/ 161 h 222"/>
              <a:gd name="T18" fmla="*/ 104 w 181"/>
              <a:gd name="T19" fmla="*/ 164 h 222"/>
              <a:gd name="T20" fmla="*/ 101 w 181"/>
              <a:gd name="T21" fmla="*/ 176 h 222"/>
              <a:gd name="T22" fmla="*/ 97 w 181"/>
              <a:gd name="T23" fmla="*/ 197 h 222"/>
              <a:gd name="T24" fmla="*/ 59 w 181"/>
              <a:gd name="T25" fmla="*/ 212 h 222"/>
              <a:gd name="T26" fmla="*/ 35 w 181"/>
              <a:gd name="T27" fmla="*/ 222 h 222"/>
              <a:gd name="T28" fmla="*/ 0 w 181"/>
              <a:gd name="T29" fmla="*/ 137 h 222"/>
              <a:gd name="T30" fmla="*/ 58 w 181"/>
              <a:gd name="T31" fmla="*/ 99 h 222"/>
              <a:gd name="T32" fmla="*/ 28 w 181"/>
              <a:gd name="T33" fmla="*/ 65 h 222"/>
              <a:gd name="T34" fmla="*/ 64 w 181"/>
              <a:gd name="T35" fmla="*/ 28 h 222"/>
              <a:gd name="T36" fmla="*/ 78 w 181"/>
              <a:gd name="T37" fmla="*/ 57 h 222"/>
              <a:gd name="T38" fmla="*/ 97 w 181"/>
              <a:gd name="T39" fmla="*/ 0 h 222"/>
              <a:gd name="T40" fmla="*/ 114 w 181"/>
              <a:gd name="T41" fmla="*/ 7 h 222"/>
              <a:gd name="T42" fmla="*/ 104 w 181"/>
              <a:gd name="T43" fmla="*/ 65 h 222"/>
              <a:gd name="T44" fmla="*/ 129 w 181"/>
              <a:gd name="T45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222">
                <a:moveTo>
                  <a:pt x="129" y="56"/>
                </a:moveTo>
                <a:lnTo>
                  <a:pt x="143" y="60"/>
                </a:lnTo>
                <a:lnTo>
                  <a:pt x="160" y="63"/>
                </a:lnTo>
                <a:lnTo>
                  <a:pt x="170" y="66"/>
                </a:lnTo>
                <a:lnTo>
                  <a:pt x="181" y="102"/>
                </a:lnTo>
                <a:lnTo>
                  <a:pt x="165" y="96"/>
                </a:lnTo>
                <a:lnTo>
                  <a:pt x="163" y="116"/>
                </a:lnTo>
                <a:lnTo>
                  <a:pt x="160" y="155"/>
                </a:lnTo>
                <a:lnTo>
                  <a:pt x="152" y="161"/>
                </a:lnTo>
                <a:lnTo>
                  <a:pt x="104" y="164"/>
                </a:lnTo>
                <a:lnTo>
                  <a:pt x="101" y="176"/>
                </a:lnTo>
                <a:lnTo>
                  <a:pt x="97" y="197"/>
                </a:lnTo>
                <a:lnTo>
                  <a:pt x="59" y="212"/>
                </a:lnTo>
                <a:lnTo>
                  <a:pt x="35" y="222"/>
                </a:lnTo>
                <a:lnTo>
                  <a:pt x="0" y="137"/>
                </a:lnTo>
                <a:lnTo>
                  <a:pt x="58" y="99"/>
                </a:lnTo>
                <a:lnTo>
                  <a:pt x="28" y="65"/>
                </a:lnTo>
                <a:lnTo>
                  <a:pt x="64" y="28"/>
                </a:lnTo>
                <a:lnTo>
                  <a:pt x="78" y="57"/>
                </a:lnTo>
                <a:lnTo>
                  <a:pt x="97" y="0"/>
                </a:lnTo>
                <a:lnTo>
                  <a:pt x="114" y="7"/>
                </a:lnTo>
                <a:lnTo>
                  <a:pt x="104" y="65"/>
                </a:lnTo>
                <a:lnTo>
                  <a:pt x="129" y="56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42"/>
          <p:cNvSpPr>
            <a:spLocks/>
          </p:cNvSpPr>
          <p:nvPr/>
        </p:nvSpPr>
        <p:spPr bwMode="auto">
          <a:xfrm>
            <a:off x="6340476" y="2935288"/>
            <a:ext cx="831850" cy="681038"/>
          </a:xfrm>
          <a:custGeom>
            <a:avLst/>
            <a:gdLst>
              <a:gd name="T0" fmla="*/ 508 w 524"/>
              <a:gd name="T1" fmla="*/ 211 h 429"/>
              <a:gd name="T2" fmla="*/ 523 w 524"/>
              <a:gd name="T3" fmla="*/ 266 h 429"/>
              <a:gd name="T4" fmla="*/ 523 w 524"/>
              <a:gd name="T5" fmla="*/ 286 h 429"/>
              <a:gd name="T6" fmla="*/ 521 w 524"/>
              <a:gd name="T7" fmla="*/ 344 h 429"/>
              <a:gd name="T8" fmla="*/ 521 w 524"/>
              <a:gd name="T9" fmla="*/ 374 h 429"/>
              <a:gd name="T10" fmla="*/ 513 w 524"/>
              <a:gd name="T11" fmla="*/ 406 h 429"/>
              <a:gd name="T12" fmla="*/ 491 w 524"/>
              <a:gd name="T13" fmla="*/ 426 h 429"/>
              <a:gd name="T14" fmla="*/ 402 w 524"/>
              <a:gd name="T15" fmla="*/ 413 h 429"/>
              <a:gd name="T16" fmla="*/ 368 w 524"/>
              <a:gd name="T17" fmla="*/ 397 h 429"/>
              <a:gd name="T18" fmla="*/ 358 w 524"/>
              <a:gd name="T19" fmla="*/ 387 h 429"/>
              <a:gd name="T20" fmla="*/ 312 w 524"/>
              <a:gd name="T21" fmla="*/ 346 h 429"/>
              <a:gd name="T22" fmla="*/ 243 w 524"/>
              <a:gd name="T23" fmla="*/ 293 h 429"/>
              <a:gd name="T24" fmla="*/ 211 w 524"/>
              <a:gd name="T25" fmla="*/ 253 h 429"/>
              <a:gd name="T26" fmla="*/ 175 w 524"/>
              <a:gd name="T27" fmla="*/ 248 h 429"/>
              <a:gd name="T28" fmla="*/ 161 w 524"/>
              <a:gd name="T29" fmla="*/ 260 h 429"/>
              <a:gd name="T30" fmla="*/ 135 w 524"/>
              <a:gd name="T31" fmla="*/ 228 h 429"/>
              <a:gd name="T32" fmla="*/ 142 w 524"/>
              <a:gd name="T33" fmla="*/ 208 h 429"/>
              <a:gd name="T34" fmla="*/ 138 w 524"/>
              <a:gd name="T35" fmla="*/ 201 h 429"/>
              <a:gd name="T36" fmla="*/ 107 w 524"/>
              <a:gd name="T37" fmla="*/ 191 h 429"/>
              <a:gd name="T38" fmla="*/ 52 w 524"/>
              <a:gd name="T39" fmla="*/ 194 h 429"/>
              <a:gd name="T40" fmla="*/ 50 w 524"/>
              <a:gd name="T41" fmla="*/ 166 h 429"/>
              <a:gd name="T42" fmla="*/ 47 w 524"/>
              <a:gd name="T43" fmla="*/ 133 h 429"/>
              <a:gd name="T44" fmla="*/ 8 w 524"/>
              <a:gd name="T45" fmla="*/ 135 h 429"/>
              <a:gd name="T46" fmla="*/ 3 w 524"/>
              <a:gd name="T47" fmla="*/ 119 h 429"/>
              <a:gd name="T48" fmla="*/ 41 w 524"/>
              <a:gd name="T49" fmla="*/ 83 h 429"/>
              <a:gd name="T50" fmla="*/ 48 w 524"/>
              <a:gd name="T51" fmla="*/ 78 h 429"/>
              <a:gd name="T52" fmla="*/ 50 w 524"/>
              <a:gd name="T53" fmla="*/ 45 h 429"/>
              <a:gd name="T54" fmla="*/ 64 w 524"/>
              <a:gd name="T55" fmla="*/ 22 h 429"/>
              <a:gd name="T56" fmla="*/ 70 w 524"/>
              <a:gd name="T57" fmla="*/ 12 h 429"/>
              <a:gd name="T58" fmla="*/ 103 w 524"/>
              <a:gd name="T59" fmla="*/ 12 h 429"/>
              <a:gd name="T60" fmla="*/ 146 w 524"/>
              <a:gd name="T61" fmla="*/ 9 h 429"/>
              <a:gd name="T62" fmla="*/ 174 w 524"/>
              <a:gd name="T63" fmla="*/ 58 h 429"/>
              <a:gd name="T64" fmla="*/ 165 w 524"/>
              <a:gd name="T65" fmla="*/ 90 h 429"/>
              <a:gd name="T66" fmla="*/ 202 w 524"/>
              <a:gd name="T67" fmla="*/ 107 h 429"/>
              <a:gd name="T68" fmla="*/ 210 w 524"/>
              <a:gd name="T69" fmla="*/ 133 h 429"/>
              <a:gd name="T70" fmla="*/ 204 w 524"/>
              <a:gd name="T71" fmla="*/ 186 h 429"/>
              <a:gd name="T72" fmla="*/ 243 w 524"/>
              <a:gd name="T73" fmla="*/ 171 h 429"/>
              <a:gd name="T74" fmla="*/ 283 w 524"/>
              <a:gd name="T75" fmla="*/ 136 h 429"/>
              <a:gd name="T76" fmla="*/ 305 w 524"/>
              <a:gd name="T77" fmla="*/ 166 h 429"/>
              <a:gd name="T78" fmla="*/ 451 w 524"/>
              <a:gd name="T79" fmla="*/ 181 h 429"/>
              <a:gd name="T80" fmla="*/ 494 w 524"/>
              <a:gd name="T81" fmla="*/ 18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4" h="429">
                <a:moveTo>
                  <a:pt x="494" y="185"/>
                </a:moveTo>
                <a:lnTo>
                  <a:pt x="508" y="211"/>
                </a:lnTo>
                <a:lnTo>
                  <a:pt x="524" y="240"/>
                </a:lnTo>
                <a:lnTo>
                  <a:pt x="523" y="266"/>
                </a:lnTo>
                <a:lnTo>
                  <a:pt x="523" y="271"/>
                </a:lnTo>
                <a:lnTo>
                  <a:pt x="523" y="286"/>
                </a:lnTo>
                <a:lnTo>
                  <a:pt x="521" y="335"/>
                </a:lnTo>
                <a:lnTo>
                  <a:pt x="521" y="344"/>
                </a:lnTo>
                <a:lnTo>
                  <a:pt x="521" y="361"/>
                </a:lnTo>
                <a:lnTo>
                  <a:pt x="521" y="374"/>
                </a:lnTo>
                <a:lnTo>
                  <a:pt x="521" y="397"/>
                </a:lnTo>
                <a:lnTo>
                  <a:pt x="513" y="406"/>
                </a:lnTo>
                <a:lnTo>
                  <a:pt x="513" y="407"/>
                </a:lnTo>
                <a:lnTo>
                  <a:pt x="491" y="426"/>
                </a:lnTo>
                <a:lnTo>
                  <a:pt x="436" y="429"/>
                </a:lnTo>
                <a:lnTo>
                  <a:pt x="402" y="413"/>
                </a:lnTo>
                <a:lnTo>
                  <a:pt x="391" y="408"/>
                </a:lnTo>
                <a:lnTo>
                  <a:pt x="368" y="397"/>
                </a:lnTo>
                <a:lnTo>
                  <a:pt x="364" y="393"/>
                </a:lnTo>
                <a:lnTo>
                  <a:pt x="358" y="387"/>
                </a:lnTo>
                <a:lnTo>
                  <a:pt x="316" y="351"/>
                </a:lnTo>
                <a:lnTo>
                  <a:pt x="312" y="346"/>
                </a:lnTo>
                <a:lnTo>
                  <a:pt x="246" y="316"/>
                </a:lnTo>
                <a:lnTo>
                  <a:pt x="243" y="293"/>
                </a:lnTo>
                <a:lnTo>
                  <a:pt x="218" y="260"/>
                </a:lnTo>
                <a:lnTo>
                  <a:pt x="211" y="253"/>
                </a:lnTo>
                <a:lnTo>
                  <a:pt x="179" y="247"/>
                </a:lnTo>
                <a:lnTo>
                  <a:pt x="175" y="248"/>
                </a:lnTo>
                <a:lnTo>
                  <a:pt x="165" y="256"/>
                </a:lnTo>
                <a:lnTo>
                  <a:pt x="161" y="260"/>
                </a:lnTo>
                <a:lnTo>
                  <a:pt x="145" y="241"/>
                </a:lnTo>
                <a:lnTo>
                  <a:pt x="135" y="228"/>
                </a:lnTo>
                <a:lnTo>
                  <a:pt x="140" y="214"/>
                </a:lnTo>
                <a:lnTo>
                  <a:pt x="142" y="208"/>
                </a:lnTo>
                <a:lnTo>
                  <a:pt x="148" y="195"/>
                </a:lnTo>
                <a:lnTo>
                  <a:pt x="138" y="201"/>
                </a:lnTo>
                <a:lnTo>
                  <a:pt x="100" y="217"/>
                </a:lnTo>
                <a:lnTo>
                  <a:pt x="107" y="191"/>
                </a:lnTo>
                <a:lnTo>
                  <a:pt x="64" y="192"/>
                </a:lnTo>
                <a:lnTo>
                  <a:pt x="52" y="194"/>
                </a:lnTo>
                <a:lnTo>
                  <a:pt x="11" y="182"/>
                </a:lnTo>
                <a:lnTo>
                  <a:pt x="50" y="166"/>
                </a:lnTo>
                <a:lnTo>
                  <a:pt x="52" y="165"/>
                </a:lnTo>
                <a:lnTo>
                  <a:pt x="47" y="133"/>
                </a:lnTo>
                <a:lnTo>
                  <a:pt x="11" y="140"/>
                </a:lnTo>
                <a:lnTo>
                  <a:pt x="8" y="135"/>
                </a:lnTo>
                <a:lnTo>
                  <a:pt x="6" y="127"/>
                </a:lnTo>
                <a:lnTo>
                  <a:pt x="3" y="119"/>
                </a:lnTo>
                <a:lnTo>
                  <a:pt x="0" y="109"/>
                </a:lnTo>
                <a:lnTo>
                  <a:pt x="41" y="83"/>
                </a:lnTo>
                <a:lnTo>
                  <a:pt x="48" y="80"/>
                </a:lnTo>
                <a:lnTo>
                  <a:pt x="48" y="78"/>
                </a:lnTo>
                <a:lnTo>
                  <a:pt x="51" y="78"/>
                </a:lnTo>
                <a:lnTo>
                  <a:pt x="50" y="45"/>
                </a:lnTo>
                <a:lnTo>
                  <a:pt x="67" y="38"/>
                </a:lnTo>
                <a:lnTo>
                  <a:pt x="64" y="22"/>
                </a:lnTo>
                <a:lnTo>
                  <a:pt x="62" y="15"/>
                </a:lnTo>
                <a:lnTo>
                  <a:pt x="70" y="12"/>
                </a:lnTo>
                <a:lnTo>
                  <a:pt x="93" y="0"/>
                </a:lnTo>
                <a:lnTo>
                  <a:pt x="103" y="12"/>
                </a:lnTo>
                <a:lnTo>
                  <a:pt x="122" y="11"/>
                </a:lnTo>
                <a:lnTo>
                  <a:pt x="146" y="9"/>
                </a:lnTo>
                <a:lnTo>
                  <a:pt x="152" y="19"/>
                </a:lnTo>
                <a:lnTo>
                  <a:pt x="174" y="58"/>
                </a:lnTo>
                <a:lnTo>
                  <a:pt x="166" y="83"/>
                </a:lnTo>
                <a:lnTo>
                  <a:pt x="165" y="90"/>
                </a:lnTo>
                <a:lnTo>
                  <a:pt x="171" y="93"/>
                </a:lnTo>
                <a:lnTo>
                  <a:pt x="202" y="107"/>
                </a:lnTo>
                <a:lnTo>
                  <a:pt x="208" y="111"/>
                </a:lnTo>
                <a:lnTo>
                  <a:pt x="210" y="133"/>
                </a:lnTo>
                <a:lnTo>
                  <a:pt x="211" y="156"/>
                </a:lnTo>
                <a:lnTo>
                  <a:pt x="204" y="186"/>
                </a:lnTo>
                <a:lnTo>
                  <a:pt x="214" y="195"/>
                </a:lnTo>
                <a:lnTo>
                  <a:pt x="243" y="171"/>
                </a:lnTo>
                <a:lnTo>
                  <a:pt x="254" y="162"/>
                </a:lnTo>
                <a:lnTo>
                  <a:pt x="283" y="136"/>
                </a:lnTo>
                <a:lnTo>
                  <a:pt x="301" y="140"/>
                </a:lnTo>
                <a:lnTo>
                  <a:pt x="305" y="166"/>
                </a:lnTo>
                <a:lnTo>
                  <a:pt x="337" y="169"/>
                </a:lnTo>
                <a:lnTo>
                  <a:pt x="451" y="181"/>
                </a:lnTo>
                <a:lnTo>
                  <a:pt x="453" y="181"/>
                </a:lnTo>
                <a:lnTo>
                  <a:pt x="494" y="1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43"/>
          <p:cNvSpPr>
            <a:spLocks noEditPoints="1"/>
          </p:cNvSpPr>
          <p:nvPr/>
        </p:nvSpPr>
        <p:spPr bwMode="auto">
          <a:xfrm>
            <a:off x="6556376" y="0"/>
            <a:ext cx="412750" cy="879475"/>
          </a:xfrm>
          <a:custGeom>
            <a:avLst/>
            <a:gdLst>
              <a:gd name="T0" fmla="*/ 105 w 260"/>
              <a:gd name="T1" fmla="*/ 352 h 554"/>
              <a:gd name="T2" fmla="*/ 121 w 260"/>
              <a:gd name="T3" fmla="*/ 366 h 554"/>
              <a:gd name="T4" fmla="*/ 133 w 260"/>
              <a:gd name="T5" fmla="*/ 363 h 554"/>
              <a:gd name="T6" fmla="*/ 152 w 260"/>
              <a:gd name="T7" fmla="*/ 356 h 554"/>
              <a:gd name="T8" fmla="*/ 157 w 260"/>
              <a:gd name="T9" fmla="*/ 363 h 554"/>
              <a:gd name="T10" fmla="*/ 152 w 260"/>
              <a:gd name="T11" fmla="*/ 414 h 554"/>
              <a:gd name="T12" fmla="*/ 156 w 260"/>
              <a:gd name="T13" fmla="*/ 431 h 554"/>
              <a:gd name="T14" fmla="*/ 144 w 260"/>
              <a:gd name="T15" fmla="*/ 499 h 554"/>
              <a:gd name="T16" fmla="*/ 134 w 260"/>
              <a:gd name="T17" fmla="*/ 497 h 554"/>
              <a:gd name="T18" fmla="*/ 120 w 260"/>
              <a:gd name="T19" fmla="*/ 506 h 554"/>
              <a:gd name="T20" fmla="*/ 133 w 260"/>
              <a:gd name="T21" fmla="*/ 523 h 554"/>
              <a:gd name="T22" fmla="*/ 136 w 260"/>
              <a:gd name="T23" fmla="*/ 526 h 554"/>
              <a:gd name="T24" fmla="*/ 120 w 260"/>
              <a:gd name="T25" fmla="*/ 552 h 554"/>
              <a:gd name="T26" fmla="*/ 118 w 260"/>
              <a:gd name="T27" fmla="*/ 554 h 554"/>
              <a:gd name="T28" fmla="*/ 105 w 260"/>
              <a:gd name="T29" fmla="*/ 548 h 554"/>
              <a:gd name="T30" fmla="*/ 105 w 260"/>
              <a:gd name="T31" fmla="*/ 541 h 554"/>
              <a:gd name="T32" fmla="*/ 105 w 260"/>
              <a:gd name="T33" fmla="*/ 532 h 554"/>
              <a:gd name="T34" fmla="*/ 104 w 260"/>
              <a:gd name="T35" fmla="*/ 519 h 554"/>
              <a:gd name="T36" fmla="*/ 97 w 260"/>
              <a:gd name="T37" fmla="*/ 506 h 554"/>
              <a:gd name="T38" fmla="*/ 94 w 260"/>
              <a:gd name="T39" fmla="*/ 505 h 554"/>
              <a:gd name="T40" fmla="*/ 92 w 260"/>
              <a:gd name="T41" fmla="*/ 503 h 554"/>
              <a:gd name="T42" fmla="*/ 66 w 260"/>
              <a:gd name="T43" fmla="*/ 489 h 554"/>
              <a:gd name="T44" fmla="*/ 71 w 260"/>
              <a:gd name="T45" fmla="*/ 486 h 554"/>
              <a:gd name="T46" fmla="*/ 46 w 260"/>
              <a:gd name="T47" fmla="*/ 464 h 554"/>
              <a:gd name="T48" fmla="*/ 58 w 260"/>
              <a:gd name="T49" fmla="*/ 425 h 554"/>
              <a:gd name="T50" fmla="*/ 72 w 260"/>
              <a:gd name="T51" fmla="*/ 381 h 554"/>
              <a:gd name="T52" fmla="*/ 77 w 260"/>
              <a:gd name="T53" fmla="*/ 369 h 554"/>
              <a:gd name="T54" fmla="*/ 84 w 260"/>
              <a:gd name="T55" fmla="*/ 365 h 554"/>
              <a:gd name="T56" fmla="*/ 105 w 260"/>
              <a:gd name="T57" fmla="*/ 352 h 554"/>
              <a:gd name="T58" fmla="*/ 52 w 260"/>
              <a:gd name="T59" fmla="*/ 398 h 554"/>
              <a:gd name="T60" fmla="*/ 22 w 260"/>
              <a:gd name="T61" fmla="*/ 447 h 554"/>
              <a:gd name="T62" fmla="*/ 13 w 260"/>
              <a:gd name="T63" fmla="*/ 437 h 554"/>
              <a:gd name="T64" fmla="*/ 0 w 260"/>
              <a:gd name="T65" fmla="*/ 421 h 554"/>
              <a:gd name="T66" fmla="*/ 4 w 260"/>
              <a:gd name="T67" fmla="*/ 405 h 554"/>
              <a:gd name="T68" fmla="*/ 7 w 260"/>
              <a:gd name="T69" fmla="*/ 395 h 554"/>
              <a:gd name="T70" fmla="*/ 4 w 260"/>
              <a:gd name="T71" fmla="*/ 362 h 554"/>
              <a:gd name="T72" fmla="*/ 3 w 260"/>
              <a:gd name="T73" fmla="*/ 343 h 554"/>
              <a:gd name="T74" fmla="*/ 13 w 260"/>
              <a:gd name="T75" fmla="*/ 303 h 554"/>
              <a:gd name="T76" fmla="*/ 30 w 260"/>
              <a:gd name="T77" fmla="*/ 274 h 554"/>
              <a:gd name="T78" fmla="*/ 33 w 260"/>
              <a:gd name="T79" fmla="*/ 264 h 554"/>
              <a:gd name="T80" fmla="*/ 38 w 260"/>
              <a:gd name="T81" fmla="*/ 249 h 554"/>
              <a:gd name="T82" fmla="*/ 46 w 260"/>
              <a:gd name="T83" fmla="*/ 224 h 554"/>
              <a:gd name="T84" fmla="*/ 56 w 260"/>
              <a:gd name="T85" fmla="*/ 213 h 554"/>
              <a:gd name="T86" fmla="*/ 59 w 260"/>
              <a:gd name="T87" fmla="*/ 209 h 554"/>
              <a:gd name="T88" fmla="*/ 75 w 260"/>
              <a:gd name="T89" fmla="*/ 190 h 554"/>
              <a:gd name="T90" fmla="*/ 113 w 260"/>
              <a:gd name="T91" fmla="*/ 177 h 554"/>
              <a:gd name="T92" fmla="*/ 136 w 260"/>
              <a:gd name="T93" fmla="*/ 156 h 554"/>
              <a:gd name="T94" fmla="*/ 152 w 260"/>
              <a:gd name="T95" fmla="*/ 117 h 554"/>
              <a:gd name="T96" fmla="*/ 146 w 260"/>
              <a:gd name="T97" fmla="*/ 79 h 554"/>
              <a:gd name="T98" fmla="*/ 163 w 260"/>
              <a:gd name="T99" fmla="*/ 58 h 554"/>
              <a:gd name="T100" fmla="*/ 241 w 260"/>
              <a:gd name="T101" fmla="*/ 0 h 554"/>
              <a:gd name="T102" fmla="*/ 244 w 260"/>
              <a:gd name="T103" fmla="*/ 0 h 554"/>
              <a:gd name="T104" fmla="*/ 258 w 260"/>
              <a:gd name="T105" fmla="*/ 36 h 554"/>
              <a:gd name="T106" fmla="*/ 260 w 260"/>
              <a:gd name="T107" fmla="*/ 61 h 554"/>
              <a:gd name="T108" fmla="*/ 240 w 260"/>
              <a:gd name="T109" fmla="*/ 78 h 554"/>
              <a:gd name="T110" fmla="*/ 228 w 260"/>
              <a:gd name="T111" fmla="*/ 133 h 554"/>
              <a:gd name="T112" fmla="*/ 232 w 260"/>
              <a:gd name="T113" fmla="*/ 159 h 554"/>
              <a:gd name="T114" fmla="*/ 172 w 260"/>
              <a:gd name="T115" fmla="*/ 242 h 554"/>
              <a:gd name="T116" fmla="*/ 152 w 260"/>
              <a:gd name="T117" fmla="*/ 297 h 554"/>
              <a:gd name="T118" fmla="*/ 91 w 260"/>
              <a:gd name="T119" fmla="*/ 345 h 554"/>
              <a:gd name="T120" fmla="*/ 75 w 260"/>
              <a:gd name="T121" fmla="*/ 346 h 554"/>
              <a:gd name="T122" fmla="*/ 61 w 260"/>
              <a:gd name="T123" fmla="*/ 346 h 554"/>
              <a:gd name="T124" fmla="*/ 52 w 260"/>
              <a:gd name="T125" fmla="*/ 39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" h="554">
                <a:moveTo>
                  <a:pt x="105" y="352"/>
                </a:moveTo>
                <a:lnTo>
                  <a:pt x="121" y="366"/>
                </a:lnTo>
                <a:lnTo>
                  <a:pt x="133" y="363"/>
                </a:lnTo>
                <a:lnTo>
                  <a:pt x="152" y="356"/>
                </a:lnTo>
                <a:lnTo>
                  <a:pt x="157" y="363"/>
                </a:lnTo>
                <a:lnTo>
                  <a:pt x="152" y="414"/>
                </a:lnTo>
                <a:lnTo>
                  <a:pt x="156" y="431"/>
                </a:lnTo>
                <a:lnTo>
                  <a:pt x="144" y="499"/>
                </a:lnTo>
                <a:lnTo>
                  <a:pt x="134" y="497"/>
                </a:lnTo>
                <a:lnTo>
                  <a:pt x="120" y="506"/>
                </a:lnTo>
                <a:lnTo>
                  <a:pt x="133" y="523"/>
                </a:lnTo>
                <a:lnTo>
                  <a:pt x="136" y="526"/>
                </a:lnTo>
                <a:lnTo>
                  <a:pt x="120" y="552"/>
                </a:lnTo>
                <a:lnTo>
                  <a:pt x="118" y="554"/>
                </a:lnTo>
                <a:lnTo>
                  <a:pt x="105" y="548"/>
                </a:lnTo>
                <a:lnTo>
                  <a:pt x="105" y="541"/>
                </a:lnTo>
                <a:lnTo>
                  <a:pt x="105" y="532"/>
                </a:lnTo>
                <a:lnTo>
                  <a:pt x="104" y="519"/>
                </a:lnTo>
                <a:lnTo>
                  <a:pt x="97" y="506"/>
                </a:lnTo>
                <a:lnTo>
                  <a:pt x="94" y="505"/>
                </a:lnTo>
                <a:lnTo>
                  <a:pt x="92" y="503"/>
                </a:lnTo>
                <a:lnTo>
                  <a:pt x="66" y="489"/>
                </a:lnTo>
                <a:lnTo>
                  <a:pt x="71" y="486"/>
                </a:lnTo>
                <a:lnTo>
                  <a:pt x="46" y="464"/>
                </a:lnTo>
                <a:lnTo>
                  <a:pt x="58" y="425"/>
                </a:lnTo>
                <a:lnTo>
                  <a:pt x="72" y="381"/>
                </a:lnTo>
                <a:lnTo>
                  <a:pt x="77" y="369"/>
                </a:lnTo>
                <a:lnTo>
                  <a:pt x="84" y="365"/>
                </a:lnTo>
                <a:lnTo>
                  <a:pt x="105" y="352"/>
                </a:lnTo>
                <a:close/>
                <a:moveTo>
                  <a:pt x="52" y="398"/>
                </a:moveTo>
                <a:lnTo>
                  <a:pt x="22" y="447"/>
                </a:lnTo>
                <a:lnTo>
                  <a:pt x="13" y="437"/>
                </a:lnTo>
                <a:lnTo>
                  <a:pt x="0" y="421"/>
                </a:lnTo>
                <a:lnTo>
                  <a:pt x="4" y="405"/>
                </a:lnTo>
                <a:lnTo>
                  <a:pt x="7" y="395"/>
                </a:lnTo>
                <a:lnTo>
                  <a:pt x="4" y="362"/>
                </a:lnTo>
                <a:lnTo>
                  <a:pt x="3" y="343"/>
                </a:lnTo>
                <a:lnTo>
                  <a:pt x="13" y="303"/>
                </a:lnTo>
                <a:lnTo>
                  <a:pt x="30" y="274"/>
                </a:lnTo>
                <a:lnTo>
                  <a:pt x="33" y="264"/>
                </a:lnTo>
                <a:lnTo>
                  <a:pt x="38" y="249"/>
                </a:lnTo>
                <a:lnTo>
                  <a:pt x="46" y="224"/>
                </a:lnTo>
                <a:lnTo>
                  <a:pt x="56" y="213"/>
                </a:lnTo>
                <a:lnTo>
                  <a:pt x="59" y="209"/>
                </a:lnTo>
                <a:lnTo>
                  <a:pt x="75" y="190"/>
                </a:lnTo>
                <a:lnTo>
                  <a:pt x="113" y="177"/>
                </a:lnTo>
                <a:lnTo>
                  <a:pt x="136" y="156"/>
                </a:lnTo>
                <a:lnTo>
                  <a:pt x="152" y="117"/>
                </a:lnTo>
                <a:lnTo>
                  <a:pt x="146" y="79"/>
                </a:lnTo>
                <a:lnTo>
                  <a:pt x="163" y="58"/>
                </a:lnTo>
                <a:lnTo>
                  <a:pt x="241" y="0"/>
                </a:lnTo>
                <a:lnTo>
                  <a:pt x="244" y="0"/>
                </a:lnTo>
                <a:lnTo>
                  <a:pt x="258" y="36"/>
                </a:lnTo>
                <a:lnTo>
                  <a:pt x="260" y="61"/>
                </a:lnTo>
                <a:lnTo>
                  <a:pt x="240" y="78"/>
                </a:lnTo>
                <a:lnTo>
                  <a:pt x="228" y="133"/>
                </a:lnTo>
                <a:lnTo>
                  <a:pt x="232" y="159"/>
                </a:lnTo>
                <a:lnTo>
                  <a:pt x="172" y="242"/>
                </a:lnTo>
                <a:lnTo>
                  <a:pt x="152" y="297"/>
                </a:lnTo>
                <a:lnTo>
                  <a:pt x="91" y="345"/>
                </a:lnTo>
                <a:lnTo>
                  <a:pt x="75" y="346"/>
                </a:lnTo>
                <a:lnTo>
                  <a:pt x="61" y="346"/>
                </a:lnTo>
                <a:lnTo>
                  <a:pt x="52" y="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44"/>
          <p:cNvSpPr>
            <a:spLocks/>
          </p:cNvSpPr>
          <p:nvPr/>
        </p:nvSpPr>
        <p:spPr bwMode="auto">
          <a:xfrm>
            <a:off x="7224714" y="1165225"/>
            <a:ext cx="434975" cy="192088"/>
          </a:xfrm>
          <a:custGeom>
            <a:avLst/>
            <a:gdLst>
              <a:gd name="T0" fmla="*/ 274 w 274"/>
              <a:gd name="T1" fmla="*/ 6 h 121"/>
              <a:gd name="T2" fmla="*/ 253 w 274"/>
              <a:gd name="T3" fmla="*/ 32 h 121"/>
              <a:gd name="T4" fmla="*/ 250 w 274"/>
              <a:gd name="T5" fmla="*/ 34 h 121"/>
              <a:gd name="T6" fmla="*/ 246 w 274"/>
              <a:gd name="T7" fmla="*/ 70 h 121"/>
              <a:gd name="T8" fmla="*/ 243 w 274"/>
              <a:gd name="T9" fmla="*/ 82 h 121"/>
              <a:gd name="T10" fmla="*/ 259 w 274"/>
              <a:gd name="T11" fmla="*/ 72 h 121"/>
              <a:gd name="T12" fmla="*/ 269 w 274"/>
              <a:gd name="T13" fmla="*/ 82 h 121"/>
              <a:gd name="T14" fmla="*/ 260 w 274"/>
              <a:gd name="T15" fmla="*/ 91 h 121"/>
              <a:gd name="T16" fmla="*/ 225 w 274"/>
              <a:gd name="T17" fmla="*/ 106 h 121"/>
              <a:gd name="T18" fmla="*/ 165 w 274"/>
              <a:gd name="T19" fmla="*/ 112 h 121"/>
              <a:gd name="T20" fmla="*/ 189 w 274"/>
              <a:gd name="T21" fmla="*/ 72 h 121"/>
              <a:gd name="T22" fmla="*/ 185 w 274"/>
              <a:gd name="T23" fmla="*/ 70 h 121"/>
              <a:gd name="T24" fmla="*/ 168 w 274"/>
              <a:gd name="T25" fmla="*/ 60 h 121"/>
              <a:gd name="T26" fmla="*/ 143 w 274"/>
              <a:gd name="T27" fmla="*/ 52 h 121"/>
              <a:gd name="T28" fmla="*/ 129 w 274"/>
              <a:gd name="T29" fmla="*/ 70 h 121"/>
              <a:gd name="T30" fmla="*/ 107 w 274"/>
              <a:gd name="T31" fmla="*/ 99 h 121"/>
              <a:gd name="T32" fmla="*/ 29 w 274"/>
              <a:gd name="T33" fmla="*/ 118 h 121"/>
              <a:gd name="T34" fmla="*/ 0 w 274"/>
              <a:gd name="T35" fmla="*/ 121 h 121"/>
              <a:gd name="T36" fmla="*/ 0 w 274"/>
              <a:gd name="T37" fmla="*/ 72 h 121"/>
              <a:gd name="T38" fmla="*/ 10 w 274"/>
              <a:gd name="T39" fmla="*/ 70 h 121"/>
              <a:gd name="T40" fmla="*/ 42 w 274"/>
              <a:gd name="T41" fmla="*/ 63 h 121"/>
              <a:gd name="T42" fmla="*/ 51 w 274"/>
              <a:gd name="T43" fmla="*/ 63 h 121"/>
              <a:gd name="T44" fmla="*/ 80 w 274"/>
              <a:gd name="T45" fmla="*/ 27 h 121"/>
              <a:gd name="T46" fmla="*/ 103 w 274"/>
              <a:gd name="T47" fmla="*/ 0 h 121"/>
              <a:gd name="T48" fmla="*/ 220 w 274"/>
              <a:gd name="T49" fmla="*/ 10 h 121"/>
              <a:gd name="T50" fmla="*/ 230 w 274"/>
              <a:gd name="T51" fmla="*/ 11 h 121"/>
              <a:gd name="T52" fmla="*/ 274 w 274"/>
              <a:gd name="T53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121">
                <a:moveTo>
                  <a:pt x="274" y="6"/>
                </a:moveTo>
                <a:lnTo>
                  <a:pt x="253" y="32"/>
                </a:lnTo>
                <a:lnTo>
                  <a:pt x="250" y="34"/>
                </a:lnTo>
                <a:lnTo>
                  <a:pt x="246" y="70"/>
                </a:lnTo>
                <a:lnTo>
                  <a:pt x="243" y="82"/>
                </a:lnTo>
                <a:lnTo>
                  <a:pt x="259" y="72"/>
                </a:lnTo>
                <a:lnTo>
                  <a:pt x="269" y="82"/>
                </a:lnTo>
                <a:lnTo>
                  <a:pt x="260" y="91"/>
                </a:lnTo>
                <a:lnTo>
                  <a:pt x="225" y="106"/>
                </a:lnTo>
                <a:lnTo>
                  <a:pt x="165" y="112"/>
                </a:lnTo>
                <a:lnTo>
                  <a:pt x="189" y="72"/>
                </a:lnTo>
                <a:lnTo>
                  <a:pt x="185" y="70"/>
                </a:lnTo>
                <a:lnTo>
                  <a:pt x="168" y="60"/>
                </a:lnTo>
                <a:lnTo>
                  <a:pt x="143" y="52"/>
                </a:lnTo>
                <a:lnTo>
                  <a:pt x="129" y="70"/>
                </a:lnTo>
                <a:lnTo>
                  <a:pt x="107" y="99"/>
                </a:lnTo>
                <a:lnTo>
                  <a:pt x="29" y="118"/>
                </a:lnTo>
                <a:lnTo>
                  <a:pt x="0" y="121"/>
                </a:lnTo>
                <a:lnTo>
                  <a:pt x="0" y="72"/>
                </a:lnTo>
                <a:lnTo>
                  <a:pt x="10" y="70"/>
                </a:lnTo>
                <a:lnTo>
                  <a:pt x="42" y="63"/>
                </a:lnTo>
                <a:lnTo>
                  <a:pt x="51" y="63"/>
                </a:lnTo>
                <a:lnTo>
                  <a:pt x="80" y="27"/>
                </a:lnTo>
                <a:lnTo>
                  <a:pt x="103" y="0"/>
                </a:lnTo>
                <a:lnTo>
                  <a:pt x="220" y="10"/>
                </a:lnTo>
                <a:lnTo>
                  <a:pt x="230" y="11"/>
                </a:lnTo>
                <a:lnTo>
                  <a:pt x="274" y="6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45"/>
          <p:cNvSpPr>
            <a:spLocks/>
          </p:cNvSpPr>
          <p:nvPr/>
        </p:nvSpPr>
        <p:spPr bwMode="auto">
          <a:xfrm>
            <a:off x="6607176" y="2035175"/>
            <a:ext cx="219075" cy="77788"/>
          </a:xfrm>
          <a:custGeom>
            <a:avLst/>
            <a:gdLst>
              <a:gd name="T0" fmla="*/ 121 w 138"/>
              <a:gd name="T1" fmla="*/ 8 h 49"/>
              <a:gd name="T2" fmla="*/ 138 w 138"/>
              <a:gd name="T3" fmla="*/ 36 h 49"/>
              <a:gd name="T4" fmla="*/ 124 w 138"/>
              <a:gd name="T5" fmla="*/ 41 h 49"/>
              <a:gd name="T6" fmla="*/ 78 w 138"/>
              <a:gd name="T7" fmla="*/ 15 h 49"/>
              <a:gd name="T8" fmla="*/ 52 w 138"/>
              <a:gd name="T9" fmla="*/ 49 h 49"/>
              <a:gd name="T10" fmla="*/ 3 w 138"/>
              <a:gd name="T11" fmla="*/ 40 h 49"/>
              <a:gd name="T12" fmla="*/ 0 w 138"/>
              <a:gd name="T13" fmla="*/ 30 h 49"/>
              <a:gd name="T14" fmla="*/ 59 w 138"/>
              <a:gd name="T15" fmla="*/ 5 h 49"/>
              <a:gd name="T16" fmla="*/ 68 w 138"/>
              <a:gd name="T17" fmla="*/ 0 h 49"/>
              <a:gd name="T18" fmla="*/ 88 w 138"/>
              <a:gd name="T19" fmla="*/ 10 h 49"/>
              <a:gd name="T20" fmla="*/ 121 w 138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9">
                <a:moveTo>
                  <a:pt x="121" y="8"/>
                </a:moveTo>
                <a:lnTo>
                  <a:pt x="138" y="36"/>
                </a:lnTo>
                <a:lnTo>
                  <a:pt x="124" y="41"/>
                </a:lnTo>
                <a:lnTo>
                  <a:pt x="78" y="15"/>
                </a:lnTo>
                <a:lnTo>
                  <a:pt x="52" y="49"/>
                </a:lnTo>
                <a:lnTo>
                  <a:pt x="3" y="40"/>
                </a:lnTo>
                <a:lnTo>
                  <a:pt x="0" y="30"/>
                </a:lnTo>
                <a:lnTo>
                  <a:pt x="59" y="5"/>
                </a:lnTo>
                <a:lnTo>
                  <a:pt x="68" y="0"/>
                </a:lnTo>
                <a:lnTo>
                  <a:pt x="88" y="10"/>
                </a:lnTo>
                <a:lnTo>
                  <a:pt x="121" y="8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46"/>
          <p:cNvSpPr>
            <a:spLocks noEditPoints="1"/>
          </p:cNvSpPr>
          <p:nvPr/>
        </p:nvSpPr>
        <p:spPr bwMode="auto">
          <a:xfrm>
            <a:off x="6985001" y="1082675"/>
            <a:ext cx="1169988" cy="1016000"/>
          </a:xfrm>
          <a:custGeom>
            <a:avLst/>
            <a:gdLst>
              <a:gd name="T0" fmla="*/ 727 w 737"/>
              <a:gd name="T1" fmla="*/ 334 h 640"/>
              <a:gd name="T2" fmla="*/ 712 w 737"/>
              <a:gd name="T3" fmla="*/ 229 h 640"/>
              <a:gd name="T4" fmla="*/ 711 w 737"/>
              <a:gd name="T5" fmla="*/ 69 h 640"/>
              <a:gd name="T6" fmla="*/ 588 w 737"/>
              <a:gd name="T7" fmla="*/ 13 h 640"/>
              <a:gd name="T8" fmla="*/ 499 w 737"/>
              <a:gd name="T9" fmla="*/ 20 h 640"/>
              <a:gd name="T10" fmla="*/ 404 w 737"/>
              <a:gd name="T11" fmla="*/ 84 h 640"/>
              <a:gd name="T12" fmla="*/ 410 w 737"/>
              <a:gd name="T13" fmla="*/ 124 h 640"/>
              <a:gd name="T14" fmla="*/ 467 w 737"/>
              <a:gd name="T15" fmla="*/ 85 h 640"/>
              <a:gd name="T16" fmla="*/ 489 w 737"/>
              <a:gd name="T17" fmla="*/ 122 h 640"/>
              <a:gd name="T18" fmla="*/ 561 w 737"/>
              <a:gd name="T19" fmla="*/ 158 h 640"/>
              <a:gd name="T20" fmla="*/ 607 w 737"/>
              <a:gd name="T21" fmla="*/ 196 h 640"/>
              <a:gd name="T22" fmla="*/ 547 w 737"/>
              <a:gd name="T23" fmla="*/ 170 h 640"/>
              <a:gd name="T24" fmla="*/ 453 w 737"/>
              <a:gd name="T25" fmla="*/ 184 h 640"/>
              <a:gd name="T26" fmla="*/ 499 w 737"/>
              <a:gd name="T27" fmla="*/ 218 h 640"/>
              <a:gd name="T28" fmla="*/ 469 w 737"/>
              <a:gd name="T29" fmla="*/ 226 h 640"/>
              <a:gd name="T30" fmla="*/ 436 w 737"/>
              <a:gd name="T31" fmla="*/ 197 h 640"/>
              <a:gd name="T32" fmla="*/ 397 w 737"/>
              <a:gd name="T33" fmla="*/ 239 h 640"/>
              <a:gd name="T34" fmla="*/ 459 w 737"/>
              <a:gd name="T35" fmla="*/ 357 h 640"/>
              <a:gd name="T36" fmla="*/ 453 w 737"/>
              <a:gd name="T37" fmla="*/ 414 h 640"/>
              <a:gd name="T38" fmla="*/ 424 w 737"/>
              <a:gd name="T39" fmla="*/ 347 h 640"/>
              <a:gd name="T40" fmla="*/ 362 w 737"/>
              <a:gd name="T41" fmla="*/ 229 h 640"/>
              <a:gd name="T42" fmla="*/ 317 w 737"/>
              <a:gd name="T43" fmla="*/ 262 h 640"/>
              <a:gd name="T44" fmla="*/ 225 w 737"/>
              <a:gd name="T45" fmla="*/ 206 h 640"/>
              <a:gd name="T46" fmla="*/ 86 w 737"/>
              <a:gd name="T47" fmla="*/ 244 h 640"/>
              <a:gd name="T48" fmla="*/ 49 w 737"/>
              <a:gd name="T49" fmla="*/ 275 h 640"/>
              <a:gd name="T50" fmla="*/ 144 w 737"/>
              <a:gd name="T51" fmla="*/ 324 h 640"/>
              <a:gd name="T52" fmla="*/ 196 w 737"/>
              <a:gd name="T53" fmla="*/ 414 h 640"/>
              <a:gd name="T54" fmla="*/ 244 w 737"/>
              <a:gd name="T55" fmla="*/ 478 h 640"/>
              <a:gd name="T56" fmla="*/ 166 w 737"/>
              <a:gd name="T57" fmla="*/ 416 h 640"/>
              <a:gd name="T58" fmla="*/ 112 w 737"/>
              <a:gd name="T59" fmla="*/ 340 h 640"/>
              <a:gd name="T60" fmla="*/ 6 w 737"/>
              <a:gd name="T61" fmla="*/ 305 h 640"/>
              <a:gd name="T62" fmla="*/ 69 w 737"/>
              <a:gd name="T63" fmla="*/ 352 h 640"/>
              <a:gd name="T64" fmla="*/ 16 w 737"/>
              <a:gd name="T65" fmla="*/ 398 h 640"/>
              <a:gd name="T66" fmla="*/ 127 w 737"/>
              <a:gd name="T67" fmla="*/ 412 h 640"/>
              <a:gd name="T68" fmla="*/ 109 w 737"/>
              <a:gd name="T69" fmla="*/ 434 h 640"/>
              <a:gd name="T70" fmla="*/ 43 w 737"/>
              <a:gd name="T71" fmla="*/ 478 h 640"/>
              <a:gd name="T72" fmla="*/ 109 w 737"/>
              <a:gd name="T73" fmla="*/ 490 h 640"/>
              <a:gd name="T74" fmla="*/ 187 w 737"/>
              <a:gd name="T75" fmla="*/ 522 h 640"/>
              <a:gd name="T76" fmla="*/ 239 w 737"/>
              <a:gd name="T77" fmla="*/ 604 h 640"/>
              <a:gd name="T78" fmla="*/ 397 w 737"/>
              <a:gd name="T79" fmla="*/ 545 h 640"/>
              <a:gd name="T80" fmla="*/ 448 w 737"/>
              <a:gd name="T81" fmla="*/ 509 h 640"/>
              <a:gd name="T82" fmla="*/ 521 w 737"/>
              <a:gd name="T83" fmla="*/ 546 h 640"/>
              <a:gd name="T84" fmla="*/ 613 w 737"/>
              <a:gd name="T85" fmla="*/ 602 h 640"/>
              <a:gd name="T86" fmla="*/ 674 w 737"/>
              <a:gd name="T87" fmla="*/ 584 h 640"/>
              <a:gd name="T88" fmla="*/ 694 w 737"/>
              <a:gd name="T89" fmla="*/ 527 h 640"/>
              <a:gd name="T90" fmla="*/ 710 w 737"/>
              <a:gd name="T91" fmla="*/ 484 h 640"/>
              <a:gd name="T92" fmla="*/ 737 w 737"/>
              <a:gd name="T93" fmla="*/ 402 h 640"/>
              <a:gd name="T94" fmla="*/ 111 w 737"/>
              <a:gd name="T95" fmla="*/ 519 h 640"/>
              <a:gd name="T96" fmla="*/ 137 w 737"/>
              <a:gd name="T97" fmla="*/ 595 h 640"/>
              <a:gd name="T98" fmla="*/ 147 w 737"/>
              <a:gd name="T99" fmla="*/ 54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7" h="640">
                <a:moveTo>
                  <a:pt x="734" y="373"/>
                </a:moveTo>
                <a:lnTo>
                  <a:pt x="731" y="353"/>
                </a:lnTo>
                <a:lnTo>
                  <a:pt x="728" y="342"/>
                </a:lnTo>
                <a:lnTo>
                  <a:pt x="727" y="334"/>
                </a:lnTo>
                <a:lnTo>
                  <a:pt x="723" y="308"/>
                </a:lnTo>
                <a:lnTo>
                  <a:pt x="721" y="294"/>
                </a:lnTo>
                <a:lnTo>
                  <a:pt x="717" y="264"/>
                </a:lnTo>
                <a:lnTo>
                  <a:pt x="712" y="229"/>
                </a:lnTo>
                <a:lnTo>
                  <a:pt x="710" y="199"/>
                </a:lnTo>
                <a:lnTo>
                  <a:pt x="710" y="140"/>
                </a:lnTo>
                <a:lnTo>
                  <a:pt x="711" y="122"/>
                </a:lnTo>
                <a:lnTo>
                  <a:pt x="711" y="69"/>
                </a:lnTo>
                <a:lnTo>
                  <a:pt x="700" y="50"/>
                </a:lnTo>
                <a:lnTo>
                  <a:pt x="692" y="37"/>
                </a:lnTo>
                <a:lnTo>
                  <a:pt x="671" y="0"/>
                </a:lnTo>
                <a:lnTo>
                  <a:pt x="588" y="13"/>
                </a:lnTo>
                <a:lnTo>
                  <a:pt x="547" y="16"/>
                </a:lnTo>
                <a:lnTo>
                  <a:pt x="524" y="17"/>
                </a:lnTo>
                <a:lnTo>
                  <a:pt x="508" y="19"/>
                </a:lnTo>
                <a:lnTo>
                  <a:pt x="499" y="20"/>
                </a:lnTo>
                <a:lnTo>
                  <a:pt x="467" y="36"/>
                </a:lnTo>
                <a:lnTo>
                  <a:pt x="460" y="39"/>
                </a:lnTo>
                <a:lnTo>
                  <a:pt x="425" y="58"/>
                </a:lnTo>
                <a:lnTo>
                  <a:pt x="404" y="84"/>
                </a:lnTo>
                <a:lnTo>
                  <a:pt x="401" y="86"/>
                </a:lnTo>
                <a:lnTo>
                  <a:pt x="397" y="122"/>
                </a:lnTo>
                <a:lnTo>
                  <a:pt x="394" y="134"/>
                </a:lnTo>
                <a:lnTo>
                  <a:pt x="410" y="124"/>
                </a:lnTo>
                <a:lnTo>
                  <a:pt x="420" y="134"/>
                </a:lnTo>
                <a:lnTo>
                  <a:pt x="431" y="122"/>
                </a:lnTo>
                <a:lnTo>
                  <a:pt x="464" y="88"/>
                </a:lnTo>
                <a:lnTo>
                  <a:pt x="467" y="85"/>
                </a:lnTo>
                <a:lnTo>
                  <a:pt x="486" y="65"/>
                </a:lnTo>
                <a:lnTo>
                  <a:pt x="505" y="71"/>
                </a:lnTo>
                <a:lnTo>
                  <a:pt x="495" y="109"/>
                </a:lnTo>
                <a:lnTo>
                  <a:pt x="489" y="122"/>
                </a:lnTo>
                <a:lnTo>
                  <a:pt x="477" y="145"/>
                </a:lnTo>
                <a:lnTo>
                  <a:pt x="512" y="135"/>
                </a:lnTo>
                <a:lnTo>
                  <a:pt x="549" y="148"/>
                </a:lnTo>
                <a:lnTo>
                  <a:pt x="561" y="158"/>
                </a:lnTo>
                <a:lnTo>
                  <a:pt x="562" y="158"/>
                </a:lnTo>
                <a:lnTo>
                  <a:pt x="571" y="169"/>
                </a:lnTo>
                <a:lnTo>
                  <a:pt x="593" y="183"/>
                </a:lnTo>
                <a:lnTo>
                  <a:pt x="607" y="196"/>
                </a:lnTo>
                <a:lnTo>
                  <a:pt x="590" y="199"/>
                </a:lnTo>
                <a:lnTo>
                  <a:pt x="565" y="179"/>
                </a:lnTo>
                <a:lnTo>
                  <a:pt x="561" y="177"/>
                </a:lnTo>
                <a:lnTo>
                  <a:pt x="547" y="170"/>
                </a:lnTo>
                <a:lnTo>
                  <a:pt x="519" y="161"/>
                </a:lnTo>
                <a:lnTo>
                  <a:pt x="467" y="169"/>
                </a:lnTo>
                <a:lnTo>
                  <a:pt x="457" y="170"/>
                </a:lnTo>
                <a:lnTo>
                  <a:pt x="453" y="184"/>
                </a:lnTo>
                <a:lnTo>
                  <a:pt x="456" y="187"/>
                </a:lnTo>
                <a:lnTo>
                  <a:pt x="467" y="197"/>
                </a:lnTo>
                <a:lnTo>
                  <a:pt x="470" y="200"/>
                </a:lnTo>
                <a:lnTo>
                  <a:pt x="499" y="218"/>
                </a:lnTo>
                <a:lnTo>
                  <a:pt x="525" y="233"/>
                </a:lnTo>
                <a:lnTo>
                  <a:pt x="521" y="246"/>
                </a:lnTo>
                <a:lnTo>
                  <a:pt x="489" y="241"/>
                </a:lnTo>
                <a:lnTo>
                  <a:pt x="469" y="226"/>
                </a:lnTo>
                <a:lnTo>
                  <a:pt x="467" y="225"/>
                </a:lnTo>
                <a:lnTo>
                  <a:pt x="446" y="212"/>
                </a:lnTo>
                <a:lnTo>
                  <a:pt x="436" y="199"/>
                </a:lnTo>
                <a:lnTo>
                  <a:pt x="436" y="197"/>
                </a:lnTo>
                <a:lnTo>
                  <a:pt x="420" y="190"/>
                </a:lnTo>
                <a:lnTo>
                  <a:pt x="401" y="212"/>
                </a:lnTo>
                <a:lnTo>
                  <a:pt x="399" y="215"/>
                </a:lnTo>
                <a:lnTo>
                  <a:pt x="397" y="239"/>
                </a:lnTo>
                <a:lnTo>
                  <a:pt x="399" y="248"/>
                </a:lnTo>
                <a:lnTo>
                  <a:pt x="412" y="285"/>
                </a:lnTo>
                <a:lnTo>
                  <a:pt x="446" y="314"/>
                </a:lnTo>
                <a:lnTo>
                  <a:pt x="459" y="357"/>
                </a:lnTo>
                <a:lnTo>
                  <a:pt x="443" y="349"/>
                </a:lnTo>
                <a:lnTo>
                  <a:pt x="441" y="385"/>
                </a:lnTo>
                <a:lnTo>
                  <a:pt x="448" y="402"/>
                </a:lnTo>
                <a:lnTo>
                  <a:pt x="453" y="414"/>
                </a:lnTo>
                <a:lnTo>
                  <a:pt x="448" y="415"/>
                </a:lnTo>
                <a:lnTo>
                  <a:pt x="433" y="419"/>
                </a:lnTo>
                <a:lnTo>
                  <a:pt x="428" y="383"/>
                </a:lnTo>
                <a:lnTo>
                  <a:pt x="424" y="347"/>
                </a:lnTo>
                <a:lnTo>
                  <a:pt x="402" y="317"/>
                </a:lnTo>
                <a:lnTo>
                  <a:pt x="384" y="267"/>
                </a:lnTo>
                <a:lnTo>
                  <a:pt x="363" y="231"/>
                </a:lnTo>
                <a:lnTo>
                  <a:pt x="362" y="229"/>
                </a:lnTo>
                <a:lnTo>
                  <a:pt x="345" y="235"/>
                </a:lnTo>
                <a:lnTo>
                  <a:pt x="326" y="235"/>
                </a:lnTo>
                <a:lnTo>
                  <a:pt x="322" y="241"/>
                </a:lnTo>
                <a:lnTo>
                  <a:pt x="317" y="262"/>
                </a:lnTo>
                <a:lnTo>
                  <a:pt x="270" y="271"/>
                </a:lnTo>
                <a:lnTo>
                  <a:pt x="258" y="265"/>
                </a:lnTo>
                <a:lnTo>
                  <a:pt x="257" y="225"/>
                </a:lnTo>
                <a:lnTo>
                  <a:pt x="225" y="206"/>
                </a:lnTo>
                <a:lnTo>
                  <a:pt x="179" y="203"/>
                </a:lnTo>
                <a:lnTo>
                  <a:pt x="143" y="212"/>
                </a:lnTo>
                <a:lnTo>
                  <a:pt x="111" y="229"/>
                </a:lnTo>
                <a:lnTo>
                  <a:pt x="86" y="244"/>
                </a:lnTo>
                <a:lnTo>
                  <a:pt x="85" y="245"/>
                </a:lnTo>
                <a:lnTo>
                  <a:pt x="47" y="256"/>
                </a:lnTo>
                <a:lnTo>
                  <a:pt x="49" y="272"/>
                </a:lnTo>
                <a:lnTo>
                  <a:pt x="49" y="275"/>
                </a:lnTo>
                <a:lnTo>
                  <a:pt x="69" y="293"/>
                </a:lnTo>
                <a:lnTo>
                  <a:pt x="104" y="311"/>
                </a:lnTo>
                <a:lnTo>
                  <a:pt x="127" y="317"/>
                </a:lnTo>
                <a:lnTo>
                  <a:pt x="144" y="324"/>
                </a:lnTo>
                <a:lnTo>
                  <a:pt x="182" y="334"/>
                </a:lnTo>
                <a:lnTo>
                  <a:pt x="186" y="365"/>
                </a:lnTo>
                <a:lnTo>
                  <a:pt x="183" y="391"/>
                </a:lnTo>
                <a:lnTo>
                  <a:pt x="196" y="414"/>
                </a:lnTo>
                <a:lnTo>
                  <a:pt x="210" y="424"/>
                </a:lnTo>
                <a:lnTo>
                  <a:pt x="232" y="442"/>
                </a:lnTo>
                <a:lnTo>
                  <a:pt x="254" y="464"/>
                </a:lnTo>
                <a:lnTo>
                  <a:pt x="244" y="478"/>
                </a:lnTo>
                <a:lnTo>
                  <a:pt x="212" y="463"/>
                </a:lnTo>
                <a:lnTo>
                  <a:pt x="189" y="438"/>
                </a:lnTo>
                <a:lnTo>
                  <a:pt x="187" y="438"/>
                </a:lnTo>
                <a:lnTo>
                  <a:pt x="166" y="416"/>
                </a:lnTo>
                <a:lnTo>
                  <a:pt x="160" y="409"/>
                </a:lnTo>
                <a:lnTo>
                  <a:pt x="154" y="391"/>
                </a:lnTo>
                <a:lnTo>
                  <a:pt x="138" y="367"/>
                </a:lnTo>
                <a:lnTo>
                  <a:pt x="112" y="340"/>
                </a:lnTo>
                <a:lnTo>
                  <a:pt x="111" y="339"/>
                </a:lnTo>
                <a:lnTo>
                  <a:pt x="71" y="317"/>
                </a:lnTo>
                <a:lnTo>
                  <a:pt x="33" y="294"/>
                </a:lnTo>
                <a:lnTo>
                  <a:pt x="6" y="305"/>
                </a:lnTo>
                <a:lnTo>
                  <a:pt x="0" y="339"/>
                </a:lnTo>
                <a:lnTo>
                  <a:pt x="19" y="347"/>
                </a:lnTo>
                <a:lnTo>
                  <a:pt x="45" y="347"/>
                </a:lnTo>
                <a:lnTo>
                  <a:pt x="69" y="352"/>
                </a:lnTo>
                <a:lnTo>
                  <a:pt x="75" y="355"/>
                </a:lnTo>
                <a:lnTo>
                  <a:pt x="76" y="366"/>
                </a:lnTo>
                <a:lnTo>
                  <a:pt x="43" y="376"/>
                </a:lnTo>
                <a:lnTo>
                  <a:pt x="16" y="398"/>
                </a:lnTo>
                <a:lnTo>
                  <a:pt x="39" y="409"/>
                </a:lnTo>
                <a:lnTo>
                  <a:pt x="79" y="395"/>
                </a:lnTo>
                <a:lnTo>
                  <a:pt x="115" y="385"/>
                </a:lnTo>
                <a:lnTo>
                  <a:pt x="127" y="412"/>
                </a:lnTo>
                <a:lnTo>
                  <a:pt x="156" y="435"/>
                </a:lnTo>
                <a:lnTo>
                  <a:pt x="161" y="451"/>
                </a:lnTo>
                <a:lnTo>
                  <a:pt x="134" y="448"/>
                </a:lnTo>
                <a:lnTo>
                  <a:pt x="109" y="434"/>
                </a:lnTo>
                <a:lnTo>
                  <a:pt x="117" y="457"/>
                </a:lnTo>
                <a:lnTo>
                  <a:pt x="92" y="461"/>
                </a:lnTo>
                <a:lnTo>
                  <a:pt x="71" y="458"/>
                </a:lnTo>
                <a:lnTo>
                  <a:pt x="43" y="478"/>
                </a:lnTo>
                <a:lnTo>
                  <a:pt x="76" y="530"/>
                </a:lnTo>
                <a:lnTo>
                  <a:pt x="88" y="532"/>
                </a:lnTo>
                <a:lnTo>
                  <a:pt x="95" y="515"/>
                </a:lnTo>
                <a:lnTo>
                  <a:pt x="109" y="490"/>
                </a:lnTo>
                <a:lnTo>
                  <a:pt x="133" y="481"/>
                </a:lnTo>
                <a:lnTo>
                  <a:pt x="140" y="497"/>
                </a:lnTo>
                <a:lnTo>
                  <a:pt x="164" y="519"/>
                </a:lnTo>
                <a:lnTo>
                  <a:pt x="187" y="522"/>
                </a:lnTo>
                <a:lnTo>
                  <a:pt x="221" y="530"/>
                </a:lnTo>
                <a:lnTo>
                  <a:pt x="206" y="551"/>
                </a:lnTo>
                <a:lnTo>
                  <a:pt x="228" y="556"/>
                </a:lnTo>
                <a:lnTo>
                  <a:pt x="239" y="604"/>
                </a:lnTo>
                <a:lnTo>
                  <a:pt x="268" y="634"/>
                </a:lnTo>
                <a:lnTo>
                  <a:pt x="294" y="640"/>
                </a:lnTo>
                <a:lnTo>
                  <a:pt x="386" y="564"/>
                </a:lnTo>
                <a:lnTo>
                  <a:pt x="397" y="545"/>
                </a:lnTo>
                <a:lnTo>
                  <a:pt x="411" y="513"/>
                </a:lnTo>
                <a:lnTo>
                  <a:pt x="421" y="494"/>
                </a:lnTo>
                <a:lnTo>
                  <a:pt x="447" y="509"/>
                </a:lnTo>
                <a:lnTo>
                  <a:pt x="448" y="509"/>
                </a:lnTo>
                <a:lnTo>
                  <a:pt x="467" y="517"/>
                </a:lnTo>
                <a:lnTo>
                  <a:pt x="480" y="526"/>
                </a:lnTo>
                <a:lnTo>
                  <a:pt x="500" y="536"/>
                </a:lnTo>
                <a:lnTo>
                  <a:pt x="521" y="546"/>
                </a:lnTo>
                <a:lnTo>
                  <a:pt x="541" y="556"/>
                </a:lnTo>
                <a:lnTo>
                  <a:pt x="565" y="569"/>
                </a:lnTo>
                <a:lnTo>
                  <a:pt x="584" y="582"/>
                </a:lnTo>
                <a:lnTo>
                  <a:pt x="613" y="602"/>
                </a:lnTo>
                <a:lnTo>
                  <a:pt x="636" y="620"/>
                </a:lnTo>
                <a:lnTo>
                  <a:pt x="655" y="634"/>
                </a:lnTo>
                <a:lnTo>
                  <a:pt x="663" y="615"/>
                </a:lnTo>
                <a:lnTo>
                  <a:pt x="674" y="584"/>
                </a:lnTo>
                <a:lnTo>
                  <a:pt x="679" y="565"/>
                </a:lnTo>
                <a:lnTo>
                  <a:pt x="687" y="548"/>
                </a:lnTo>
                <a:lnTo>
                  <a:pt x="692" y="532"/>
                </a:lnTo>
                <a:lnTo>
                  <a:pt x="694" y="527"/>
                </a:lnTo>
                <a:lnTo>
                  <a:pt x="700" y="510"/>
                </a:lnTo>
                <a:lnTo>
                  <a:pt x="701" y="503"/>
                </a:lnTo>
                <a:lnTo>
                  <a:pt x="705" y="493"/>
                </a:lnTo>
                <a:lnTo>
                  <a:pt x="710" y="484"/>
                </a:lnTo>
                <a:lnTo>
                  <a:pt x="720" y="454"/>
                </a:lnTo>
                <a:lnTo>
                  <a:pt x="728" y="427"/>
                </a:lnTo>
                <a:lnTo>
                  <a:pt x="734" y="415"/>
                </a:lnTo>
                <a:lnTo>
                  <a:pt x="737" y="402"/>
                </a:lnTo>
                <a:lnTo>
                  <a:pt x="734" y="373"/>
                </a:lnTo>
                <a:close/>
                <a:moveTo>
                  <a:pt x="130" y="530"/>
                </a:moveTo>
                <a:lnTo>
                  <a:pt x="121" y="506"/>
                </a:lnTo>
                <a:lnTo>
                  <a:pt x="111" y="519"/>
                </a:lnTo>
                <a:lnTo>
                  <a:pt x="94" y="556"/>
                </a:lnTo>
                <a:lnTo>
                  <a:pt x="94" y="569"/>
                </a:lnTo>
                <a:lnTo>
                  <a:pt x="111" y="575"/>
                </a:lnTo>
                <a:lnTo>
                  <a:pt x="137" y="595"/>
                </a:lnTo>
                <a:lnTo>
                  <a:pt x="140" y="578"/>
                </a:lnTo>
                <a:lnTo>
                  <a:pt x="166" y="569"/>
                </a:lnTo>
                <a:lnTo>
                  <a:pt x="179" y="555"/>
                </a:lnTo>
                <a:lnTo>
                  <a:pt x="147" y="548"/>
                </a:lnTo>
                <a:lnTo>
                  <a:pt x="130" y="5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47"/>
          <p:cNvSpPr>
            <a:spLocks/>
          </p:cNvSpPr>
          <p:nvPr/>
        </p:nvSpPr>
        <p:spPr bwMode="auto">
          <a:xfrm>
            <a:off x="6559551" y="3175"/>
            <a:ext cx="406400" cy="704850"/>
          </a:xfrm>
          <a:custGeom>
            <a:avLst/>
            <a:gdLst>
              <a:gd name="T0" fmla="*/ 0 w 178"/>
              <a:gd name="T1" fmla="*/ 291 h 308"/>
              <a:gd name="T2" fmla="*/ 9 w 178"/>
              <a:gd name="T3" fmla="*/ 301 h 308"/>
              <a:gd name="T4" fmla="*/ 14 w 178"/>
              <a:gd name="T5" fmla="*/ 308 h 308"/>
              <a:gd name="T6" fmla="*/ 34 w 178"/>
              <a:gd name="T7" fmla="*/ 275 h 308"/>
              <a:gd name="T8" fmla="*/ 40 w 178"/>
              <a:gd name="T9" fmla="*/ 239 h 308"/>
              <a:gd name="T10" fmla="*/ 41 w 178"/>
              <a:gd name="T11" fmla="*/ 238 h 308"/>
              <a:gd name="T12" fmla="*/ 51 w 178"/>
              <a:gd name="T13" fmla="*/ 238 h 308"/>
              <a:gd name="T14" fmla="*/ 61 w 178"/>
              <a:gd name="T15" fmla="*/ 237 h 308"/>
              <a:gd name="T16" fmla="*/ 104 w 178"/>
              <a:gd name="T17" fmla="*/ 204 h 308"/>
              <a:gd name="T18" fmla="*/ 117 w 178"/>
              <a:gd name="T19" fmla="*/ 167 h 308"/>
              <a:gd name="T20" fmla="*/ 118 w 178"/>
              <a:gd name="T21" fmla="*/ 167 h 308"/>
              <a:gd name="T22" fmla="*/ 159 w 178"/>
              <a:gd name="T23" fmla="*/ 109 h 308"/>
              <a:gd name="T24" fmla="*/ 156 w 178"/>
              <a:gd name="T25" fmla="*/ 91 h 308"/>
              <a:gd name="T26" fmla="*/ 156 w 178"/>
              <a:gd name="T27" fmla="*/ 91 h 308"/>
              <a:gd name="T28" fmla="*/ 164 w 178"/>
              <a:gd name="T29" fmla="*/ 53 h 308"/>
              <a:gd name="T30" fmla="*/ 165 w 178"/>
              <a:gd name="T31" fmla="*/ 52 h 308"/>
              <a:gd name="T32" fmla="*/ 178 w 178"/>
              <a:gd name="T33" fmla="*/ 41 h 308"/>
              <a:gd name="T34" fmla="*/ 177 w 178"/>
              <a:gd name="T35" fmla="*/ 24 h 308"/>
              <a:gd name="T36" fmla="*/ 167 w 178"/>
              <a:gd name="T37" fmla="*/ 0 h 308"/>
              <a:gd name="T38" fmla="*/ 113 w 178"/>
              <a:gd name="T39" fmla="*/ 40 h 308"/>
              <a:gd name="T40" fmla="*/ 101 w 178"/>
              <a:gd name="T41" fmla="*/ 54 h 308"/>
              <a:gd name="T42" fmla="*/ 106 w 178"/>
              <a:gd name="T43" fmla="*/ 79 h 308"/>
              <a:gd name="T44" fmla="*/ 105 w 178"/>
              <a:gd name="T45" fmla="*/ 80 h 308"/>
              <a:gd name="T46" fmla="*/ 94 w 178"/>
              <a:gd name="T47" fmla="*/ 108 h 308"/>
              <a:gd name="T48" fmla="*/ 93 w 178"/>
              <a:gd name="T49" fmla="*/ 108 h 308"/>
              <a:gd name="T50" fmla="*/ 77 w 178"/>
              <a:gd name="T51" fmla="*/ 123 h 308"/>
              <a:gd name="T52" fmla="*/ 77 w 178"/>
              <a:gd name="T53" fmla="*/ 123 h 308"/>
              <a:gd name="T54" fmla="*/ 52 w 178"/>
              <a:gd name="T55" fmla="*/ 132 h 308"/>
              <a:gd name="T56" fmla="*/ 41 w 178"/>
              <a:gd name="T57" fmla="*/ 144 h 308"/>
              <a:gd name="T58" fmla="*/ 39 w 178"/>
              <a:gd name="T59" fmla="*/ 148 h 308"/>
              <a:gd name="T60" fmla="*/ 32 w 178"/>
              <a:gd name="T61" fmla="*/ 155 h 308"/>
              <a:gd name="T62" fmla="*/ 21 w 178"/>
              <a:gd name="T63" fmla="*/ 189 h 308"/>
              <a:gd name="T64" fmla="*/ 9 w 178"/>
              <a:gd name="T65" fmla="*/ 209 h 308"/>
              <a:gd name="T66" fmla="*/ 2 w 178"/>
              <a:gd name="T67" fmla="*/ 237 h 308"/>
              <a:gd name="T68" fmla="*/ 3 w 178"/>
              <a:gd name="T69" fmla="*/ 249 h 308"/>
              <a:gd name="T70" fmla="*/ 5 w 178"/>
              <a:gd name="T71" fmla="*/ 273 h 308"/>
              <a:gd name="T72" fmla="*/ 5 w 178"/>
              <a:gd name="T73" fmla="*/ 273 h 308"/>
              <a:gd name="T74" fmla="*/ 3 w 178"/>
              <a:gd name="T75" fmla="*/ 280 h 308"/>
              <a:gd name="T76" fmla="*/ 0 w 178"/>
              <a:gd name="T77" fmla="*/ 29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308">
                <a:moveTo>
                  <a:pt x="0" y="291"/>
                </a:moveTo>
                <a:cubicBezTo>
                  <a:pt x="9" y="301"/>
                  <a:pt x="9" y="301"/>
                  <a:pt x="9" y="301"/>
                </a:cubicBezTo>
                <a:cubicBezTo>
                  <a:pt x="14" y="308"/>
                  <a:pt x="14" y="308"/>
                  <a:pt x="14" y="308"/>
                </a:cubicBezTo>
                <a:cubicBezTo>
                  <a:pt x="34" y="275"/>
                  <a:pt x="34" y="275"/>
                  <a:pt x="34" y="275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0" y="238"/>
                  <a:pt x="41" y="238"/>
                  <a:pt x="41" y="238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8" y="16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2"/>
                  <a:pt x="165" y="52"/>
                  <a:pt x="165" y="52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7" y="0"/>
                  <a:pt x="167" y="0"/>
                  <a:pt x="167" y="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80"/>
                  <a:pt x="106" y="80"/>
                  <a:pt x="105" y="8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108"/>
                  <a:pt x="93" y="108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9" y="209"/>
                  <a:pt x="9" y="209"/>
                  <a:pt x="9" y="209"/>
                </a:cubicBezTo>
                <a:cubicBezTo>
                  <a:pt x="2" y="237"/>
                  <a:pt x="2" y="237"/>
                  <a:pt x="2" y="237"/>
                </a:cubicBezTo>
                <a:cubicBezTo>
                  <a:pt x="3" y="249"/>
                  <a:pt x="3" y="249"/>
                  <a:pt x="3" y="249"/>
                </a:cubicBezTo>
                <a:cubicBezTo>
                  <a:pt x="5" y="273"/>
                  <a:pt x="5" y="273"/>
                  <a:pt x="5" y="273"/>
                </a:cubicBezTo>
                <a:cubicBezTo>
                  <a:pt x="5" y="273"/>
                  <a:pt x="5" y="273"/>
                  <a:pt x="5" y="273"/>
                </a:cubicBezTo>
                <a:cubicBezTo>
                  <a:pt x="3" y="280"/>
                  <a:pt x="3" y="280"/>
                  <a:pt x="3" y="280"/>
                </a:cubicBezTo>
                <a:lnTo>
                  <a:pt x="0" y="29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48"/>
          <p:cNvSpPr>
            <a:spLocks/>
          </p:cNvSpPr>
          <p:nvPr/>
        </p:nvSpPr>
        <p:spPr bwMode="auto">
          <a:xfrm>
            <a:off x="6316664" y="560388"/>
            <a:ext cx="649288" cy="1025525"/>
          </a:xfrm>
          <a:custGeom>
            <a:avLst/>
            <a:gdLst>
              <a:gd name="T0" fmla="*/ 280 w 284"/>
              <a:gd name="T1" fmla="*/ 296 h 448"/>
              <a:gd name="T2" fmla="*/ 257 w 284"/>
              <a:gd name="T3" fmla="*/ 354 h 448"/>
              <a:gd name="T4" fmla="*/ 252 w 284"/>
              <a:gd name="T5" fmla="*/ 374 h 448"/>
              <a:gd name="T6" fmla="*/ 227 w 284"/>
              <a:gd name="T7" fmla="*/ 358 h 448"/>
              <a:gd name="T8" fmla="*/ 209 w 284"/>
              <a:gd name="T9" fmla="*/ 330 h 448"/>
              <a:gd name="T10" fmla="*/ 203 w 284"/>
              <a:gd name="T11" fmla="*/ 357 h 448"/>
              <a:gd name="T12" fmla="*/ 185 w 284"/>
              <a:gd name="T13" fmla="*/ 382 h 448"/>
              <a:gd name="T14" fmla="*/ 154 w 284"/>
              <a:gd name="T15" fmla="*/ 445 h 448"/>
              <a:gd name="T16" fmla="*/ 130 w 284"/>
              <a:gd name="T17" fmla="*/ 432 h 448"/>
              <a:gd name="T18" fmla="*/ 112 w 284"/>
              <a:gd name="T19" fmla="*/ 388 h 448"/>
              <a:gd name="T20" fmla="*/ 154 w 284"/>
              <a:gd name="T21" fmla="*/ 324 h 448"/>
              <a:gd name="T22" fmla="*/ 136 w 284"/>
              <a:gd name="T23" fmla="*/ 320 h 448"/>
              <a:gd name="T24" fmla="*/ 133 w 284"/>
              <a:gd name="T25" fmla="*/ 321 h 448"/>
              <a:gd name="T26" fmla="*/ 110 w 284"/>
              <a:gd name="T27" fmla="*/ 351 h 448"/>
              <a:gd name="T28" fmla="*/ 54 w 284"/>
              <a:gd name="T29" fmla="*/ 422 h 448"/>
              <a:gd name="T30" fmla="*/ 36 w 284"/>
              <a:gd name="T31" fmla="*/ 447 h 448"/>
              <a:gd name="T32" fmla="*/ 5 w 284"/>
              <a:gd name="T33" fmla="*/ 437 h 448"/>
              <a:gd name="T34" fmla="*/ 6 w 284"/>
              <a:gd name="T35" fmla="*/ 431 h 448"/>
              <a:gd name="T36" fmla="*/ 66 w 284"/>
              <a:gd name="T37" fmla="*/ 341 h 448"/>
              <a:gd name="T38" fmla="*/ 48 w 284"/>
              <a:gd name="T39" fmla="*/ 318 h 448"/>
              <a:gd name="T40" fmla="*/ 82 w 284"/>
              <a:gd name="T41" fmla="*/ 325 h 448"/>
              <a:gd name="T42" fmla="*/ 81 w 284"/>
              <a:gd name="T43" fmla="*/ 313 h 448"/>
              <a:gd name="T44" fmla="*/ 54 w 284"/>
              <a:gd name="T45" fmla="*/ 278 h 448"/>
              <a:gd name="T46" fmla="*/ 78 w 284"/>
              <a:gd name="T47" fmla="*/ 262 h 448"/>
              <a:gd name="T48" fmla="*/ 143 w 284"/>
              <a:gd name="T49" fmla="*/ 249 h 448"/>
              <a:gd name="T50" fmla="*/ 146 w 284"/>
              <a:gd name="T51" fmla="*/ 246 h 448"/>
              <a:gd name="T52" fmla="*/ 152 w 284"/>
              <a:gd name="T53" fmla="*/ 233 h 448"/>
              <a:gd name="T54" fmla="*/ 121 w 284"/>
              <a:gd name="T55" fmla="*/ 207 h 448"/>
              <a:gd name="T56" fmla="*/ 117 w 284"/>
              <a:gd name="T57" fmla="*/ 181 h 448"/>
              <a:gd name="T58" fmla="*/ 132 w 284"/>
              <a:gd name="T59" fmla="*/ 175 h 448"/>
              <a:gd name="T60" fmla="*/ 160 w 284"/>
              <a:gd name="T61" fmla="*/ 193 h 448"/>
              <a:gd name="T62" fmla="*/ 174 w 284"/>
              <a:gd name="T63" fmla="*/ 182 h 448"/>
              <a:gd name="T64" fmla="*/ 159 w 284"/>
              <a:gd name="T65" fmla="*/ 147 h 448"/>
              <a:gd name="T66" fmla="*/ 110 w 284"/>
              <a:gd name="T67" fmla="*/ 140 h 448"/>
              <a:gd name="T68" fmla="*/ 134 w 284"/>
              <a:gd name="T69" fmla="*/ 111 h 448"/>
              <a:gd name="T70" fmla="*/ 153 w 284"/>
              <a:gd name="T71" fmla="*/ 94 h 448"/>
              <a:gd name="T72" fmla="*/ 155 w 284"/>
              <a:gd name="T73" fmla="*/ 91 h 448"/>
              <a:gd name="T74" fmla="*/ 156 w 284"/>
              <a:gd name="T75" fmla="*/ 20 h 448"/>
              <a:gd name="T76" fmla="*/ 188 w 284"/>
              <a:gd name="T77" fmla="*/ 10 h 448"/>
              <a:gd name="T78" fmla="*/ 210 w 284"/>
              <a:gd name="T79" fmla="*/ 4 h 448"/>
              <a:gd name="T80" fmla="*/ 237 w 284"/>
              <a:gd name="T81" fmla="*/ 51 h 448"/>
              <a:gd name="T82" fmla="*/ 197 w 284"/>
              <a:gd name="T83" fmla="*/ 156 h 448"/>
              <a:gd name="T84" fmla="*/ 207 w 284"/>
              <a:gd name="T85" fmla="*/ 151 h 448"/>
              <a:gd name="T86" fmla="*/ 231 w 284"/>
              <a:gd name="T87" fmla="*/ 133 h 448"/>
              <a:gd name="T88" fmla="*/ 247 w 284"/>
              <a:gd name="T89" fmla="*/ 12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4" h="448">
                <a:moveTo>
                  <a:pt x="284" y="294"/>
                </a:moveTo>
                <a:cubicBezTo>
                  <a:pt x="281" y="296"/>
                  <a:pt x="281" y="296"/>
                  <a:pt x="281" y="296"/>
                </a:cubicBezTo>
                <a:cubicBezTo>
                  <a:pt x="280" y="296"/>
                  <a:pt x="280" y="296"/>
                  <a:pt x="280" y="296"/>
                </a:cubicBezTo>
                <a:cubicBezTo>
                  <a:pt x="277" y="312"/>
                  <a:pt x="277" y="312"/>
                  <a:pt x="277" y="312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4"/>
                  <a:pt x="256" y="354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2" y="374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7" y="358"/>
                  <a:pt x="227" y="358"/>
                  <a:pt x="227" y="358"/>
                </a:cubicBezTo>
                <a:cubicBezTo>
                  <a:pt x="225" y="334"/>
                  <a:pt x="225" y="334"/>
                  <a:pt x="225" y="334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08" y="330"/>
                  <a:pt x="207" y="330"/>
                  <a:pt x="207" y="331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0" y="375"/>
                  <a:pt x="200" y="375"/>
                  <a:pt x="200" y="375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85" y="381"/>
                  <a:pt x="185" y="382"/>
                  <a:pt x="185" y="382"/>
                </a:cubicBezTo>
                <a:cubicBezTo>
                  <a:pt x="187" y="410"/>
                  <a:pt x="187" y="410"/>
                  <a:pt x="187" y="41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49" y="448"/>
                  <a:pt x="149" y="448"/>
                  <a:pt x="149" y="448"/>
                </a:cubicBezTo>
                <a:cubicBezTo>
                  <a:pt x="130" y="433"/>
                  <a:pt x="130" y="433"/>
                  <a:pt x="130" y="433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02" y="422"/>
                  <a:pt x="102" y="422"/>
                  <a:pt x="102" y="422"/>
                </a:cubicBezTo>
                <a:cubicBezTo>
                  <a:pt x="91" y="418"/>
                  <a:pt x="91" y="418"/>
                  <a:pt x="91" y="41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4"/>
                  <a:pt x="154" y="324"/>
                </a:cubicBezTo>
                <a:cubicBezTo>
                  <a:pt x="154" y="323"/>
                  <a:pt x="153" y="323"/>
                  <a:pt x="153" y="323"/>
                </a:cubicBezTo>
                <a:cubicBezTo>
                  <a:pt x="150" y="323"/>
                  <a:pt x="150" y="323"/>
                  <a:pt x="150" y="323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1"/>
                  <a:pt x="133" y="321"/>
                  <a:pt x="133" y="321"/>
                </a:cubicBezTo>
                <a:cubicBezTo>
                  <a:pt x="127" y="328"/>
                  <a:pt x="127" y="328"/>
                  <a:pt x="127" y="328"/>
                </a:cubicBezTo>
                <a:cubicBezTo>
                  <a:pt x="112" y="347"/>
                  <a:pt x="112" y="347"/>
                  <a:pt x="112" y="347"/>
                </a:cubicBezTo>
                <a:cubicBezTo>
                  <a:pt x="110" y="351"/>
                  <a:pt x="110" y="351"/>
                  <a:pt x="110" y="351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73" y="397"/>
                  <a:pt x="73" y="397"/>
                  <a:pt x="73" y="397"/>
                </a:cubicBezTo>
                <a:cubicBezTo>
                  <a:pt x="54" y="422"/>
                  <a:pt x="54" y="422"/>
                  <a:pt x="54" y="422"/>
                </a:cubicBezTo>
                <a:cubicBezTo>
                  <a:pt x="53" y="423"/>
                  <a:pt x="53" y="423"/>
                  <a:pt x="53" y="423"/>
                </a:cubicBezTo>
                <a:cubicBezTo>
                  <a:pt x="51" y="425"/>
                  <a:pt x="51" y="425"/>
                  <a:pt x="51" y="425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6" y="437"/>
                  <a:pt x="6" y="437"/>
                  <a:pt x="6" y="437"/>
                </a:cubicBezTo>
                <a:cubicBezTo>
                  <a:pt x="5" y="437"/>
                  <a:pt x="5" y="437"/>
                  <a:pt x="5" y="437"/>
                </a:cubicBezTo>
                <a:cubicBezTo>
                  <a:pt x="5" y="437"/>
                  <a:pt x="4" y="436"/>
                  <a:pt x="4" y="436"/>
                </a:cubicBezTo>
                <a:cubicBezTo>
                  <a:pt x="4" y="436"/>
                  <a:pt x="4" y="435"/>
                  <a:pt x="4" y="435"/>
                </a:cubicBezTo>
                <a:cubicBezTo>
                  <a:pt x="6" y="431"/>
                  <a:pt x="6" y="431"/>
                  <a:pt x="6" y="431"/>
                </a:cubicBezTo>
                <a:cubicBezTo>
                  <a:pt x="61" y="349"/>
                  <a:pt x="61" y="349"/>
                  <a:pt x="61" y="349"/>
                </a:cubicBezTo>
                <a:cubicBezTo>
                  <a:pt x="67" y="341"/>
                  <a:pt x="67" y="341"/>
                  <a:pt x="67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8" y="319"/>
                  <a:pt x="48" y="319"/>
                  <a:pt x="48" y="319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6" y="314"/>
                  <a:pt x="57" y="314"/>
                  <a:pt x="57" y="314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1" y="313"/>
                  <a:pt x="81" y="313"/>
                  <a:pt x="81" y="313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0" y="295"/>
                  <a:pt x="50" y="295"/>
                  <a:pt x="50" y="294"/>
                </a:cubicBezTo>
                <a:cubicBezTo>
                  <a:pt x="54" y="278"/>
                  <a:pt x="54" y="278"/>
                  <a:pt x="54" y="278"/>
                </a:cubicBezTo>
                <a:cubicBezTo>
                  <a:pt x="54" y="278"/>
                  <a:pt x="55" y="278"/>
                  <a:pt x="55" y="277"/>
                </a:cubicBezTo>
                <a:cubicBezTo>
                  <a:pt x="76" y="261"/>
                  <a:pt x="76" y="261"/>
                  <a:pt x="76" y="261"/>
                </a:cubicBezTo>
                <a:cubicBezTo>
                  <a:pt x="77" y="261"/>
                  <a:pt x="77" y="261"/>
                  <a:pt x="78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43" y="249"/>
                  <a:pt x="144" y="249"/>
                  <a:pt x="144" y="249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6" y="247"/>
                  <a:pt x="146" y="246"/>
                  <a:pt x="146" y="246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3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232"/>
                  <a:pt x="152" y="232"/>
                  <a:pt x="151" y="23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19" y="192"/>
                  <a:pt x="119" y="192"/>
                  <a:pt x="119" y="192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3"/>
                  <a:pt x="161" y="193"/>
                  <a:pt x="161" y="192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2"/>
                  <a:pt x="174" y="181"/>
                  <a:pt x="174" y="181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47"/>
                  <a:pt x="159" y="147"/>
                  <a:pt x="159" y="147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5" y="92"/>
                  <a:pt x="155" y="92"/>
                  <a:pt x="155" y="91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78" y="0"/>
                  <a:pt x="178" y="0"/>
                  <a:pt x="178" y="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7" y="8"/>
                  <a:pt x="197" y="8"/>
                  <a:pt x="197" y="8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20" y="2"/>
                  <a:pt x="220" y="2"/>
                  <a:pt x="220" y="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3" y="146"/>
                  <a:pt x="203" y="146"/>
                  <a:pt x="203" y="14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6" y="156"/>
                  <a:pt x="197" y="157"/>
                  <a:pt x="197" y="157"/>
                </a:cubicBezTo>
                <a:cubicBezTo>
                  <a:pt x="197" y="158"/>
                  <a:pt x="198" y="158"/>
                  <a:pt x="198" y="157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48"/>
                  <a:pt x="248" y="148"/>
                  <a:pt x="248" y="148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49"/>
          <p:cNvSpPr>
            <a:spLocks/>
          </p:cNvSpPr>
          <p:nvPr/>
        </p:nvSpPr>
        <p:spPr bwMode="auto">
          <a:xfrm>
            <a:off x="6607176" y="2035175"/>
            <a:ext cx="222250" cy="79375"/>
          </a:xfrm>
          <a:custGeom>
            <a:avLst/>
            <a:gdLst>
              <a:gd name="T0" fmla="*/ 2 w 97"/>
              <a:gd name="T1" fmla="*/ 26 h 35"/>
              <a:gd name="T2" fmla="*/ 28 w 97"/>
              <a:gd name="T3" fmla="*/ 32 h 35"/>
              <a:gd name="T4" fmla="*/ 34 w 97"/>
              <a:gd name="T5" fmla="*/ 33 h 35"/>
              <a:gd name="T6" fmla="*/ 35 w 97"/>
              <a:gd name="T7" fmla="*/ 33 h 35"/>
              <a:gd name="T8" fmla="*/ 37 w 97"/>
              <a:gd name="T9" fmla="*/ 35 h 35"/>
              <a:gd name="T10" fmla="*/ 54 w 97"/>
              <a:gd name="T11" fmla="*/ 11 h 35"/>
              <a:gd name="T12" fmla="*/ 55 w 97"/>
              <a:gd name="T13" fmla="*/ 11 h 35"/>
              <a:gd name="T14" fmla="*/ 86 w 97"/>
              <a:gd name="T15" fmla="*/ 30 h 35"/>
              <a:gd name="T16" fmla="*/ 97 w 97"/>
              <a:gd name="T17" fmla="*/ 27 h 35"/>
              <a:gd name="T18" fmla="*/ 84 w 97"/>
              <a:gd name="T19" fmla="*/ 6 h 35"/>
              <a:gd name="T20" fmla="*/ 60 w 97"/>
              <a:gd name="T21" fmla="*/ 6 h 35"/>
              <a:gd name="T22" fmla="*/ 59 w 97"/>
              <a:gd name="T23" fmla="*/ 6 h 35"/>
              <a:gd name="T24" fmla="*/ 49 w 97"/>
              <a:gd name="T25" fmla="*/ 0 h 35"/>
              <a:gd name="T26" fmla="*/ 41 w 97"/>
              <a:gd name="T27" fmla="*/ 4 h 35"/>
              <a:gd name="T28" fmla="*/ 34 w 97"/>
              <a:gd name="T29" fmla="*/ 6 h 35"/>
              <a:gd name="T30" fmla="*/ 19 w 97"/>
              <a:gd name="T31" fmla="*/ 13 h 35"/>
              <a:gd name="T32" fmla="*/ 0 w 97"/>
              <a:gd name="T33" fmla="*/ 20 h 35"/>
              <a:gd name="T34" fmla="*/ 2 w 97"/>
              <a:gd name="T3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35">
                <a:moveTo>
                  <a:pt x="2" y="26"/>
                </a:moveTo>
                <a:cubicBezTo>
                  <a:pt x="28" y="32"/>
                  <a:pt x="28" y="32"/>
                  <a:pt x="28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5" y="11"/>
                  <a:pt x="55" y="11"/>
                </a:cubicBezTo>
                <a:cubicBezTo>
                  <a:pt x="86" y="30"/>
                  <a:pt x="86" y="30"/>
                  <a:pt x="86" y="30"/>
                </a:cubicBezTo>
                <a:cubicBezTo>
                  <a:pt x="97" y="27"/>
                  <a:pt x="97" y="27"/>
                  <a:pt x="97" y="27"/>
                </a:cubicBezTo>
                <a:cubicBezTo>
                  <a:pt x="84" y="6"/>
                  <a:pt x="84" y="6"/>
                  <a:pt x="8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0" y="20"/>
                  <a:pt x="0" y="20"/>
                  <a:pt x="0" y="20"/>
                </a:cubicBezTo>
                <a:lnTo>
                  <a:pt x="2" y="26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50"/>
          <p:cNvSpPr>
            <a:spLocks/>
          </p:cNvSpPr>
          <p:nvPr/>
        </p:nvSpPr>
        <p:spPr bwMode="auto">
          <a:xfrm>
            <a:off x="6296026" y="2108200"/>
            <a:ext cx="177800" cy="106363"/>
          </a:xfrm>
          <a:custGeom>
            <a:avLst/>
            <a:gdLst>
              <a:gd name="T0" fmla="*/ 1 w 78"/>
              <a:gd name="T1" fmla="*/ 32 h 47"/>
              <a:gd name="T2" fmla="*/ 27 w 78"/>
              <a:gd name="T3" fmla="*/ 40 h 47"/>
              <a:gd name="T4" fmla="*/ 41 w 78"/>
              <a:gd name="T5" fmla="*/ 43 h 47"/>
              <a:gd name="T6" fmla="*/ 56 w 78"/>
              <a:gd name="T7" fmla="*/ 47 h 47"/>
              <a:gd name="T8" fmla="*/ 78 w 78"/>
              <a:gd name="T9" fmla="*/ 35 h 47"/>
              <a:gd name="T10" fmla="*/ 75 w 78"/>
              <a:gd name="T11" fmla="*/ 28 h 47"/>
              <a:gd name="T12" fmla="*/ 73 w 78"/>
              <a:gd name="T13" fmla="*/ 27 h 47"/>
              <a:gd name="T14" fmla="*/ 42 w 78"/>
              <a:gd name="T15" fmla="*/ 24 h 47"/>
              <a:gd name="T16" fmla="*/ 41 w 78"/>
              <a:gd name="T17" fmla="*/ 24 h 47"/>
              <a:gd name="T18" fmla="*/ 40 w 78"/>
              <a:gd name="T19" fmla="*/ 23 h 47"/>
              <a:gd name="T20" fmla="*/ 39 w 78"/>
              <a:gd name="T21" fmla="*/ 1 h 47"/>
              <a:gd name="T22" fmla="*/ 34 w 78"/>
              <a:gd name="T23" fmla="*/ 0 h 47"/>
              <a:gd name="T24" fmla="*/ 20 w 78"/>
              <a:gd name="T25" fmla="*/ 11 h 47"/>
              <a:gd name="T26" fmla="*/ 19 w 78"/>
              <a:gd name="T27" fmla="*/ 11 h 47"/>
              <a:gd name="T28" fmla="*/ 7 w 78"/>
              <a:gd name="T29" fmla="*/ 10 h 47"/>
              <a:gd name="T30" fmla="*/ 0 w 78"/>
              <a:gd name="T31" fmla="*/ 9 h 47"/>
              <a:gd name="T32" fmla="*/ 1 w 78"/>
              <a:gd name="T33" fmla="*/ 25 h 47"/>
              <a:gd name="T34" fmla="*/ 1 w 78"/>
              <a:gd name="T3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47">
                <a:moveTo>
                  <a:pt x="1" y="32"/>
                </a:moveTo>
                <a:cubicBezTo>
                  <a:pt x="27" y="40"/>
                  <a:pt x="27" y="40"/>
                  <a:pt x="27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78" y="35"/>
                  <a:pt x="78" y="35"/>
                  <a:pt x="78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0" y="9"/>
                  <a:pt x="0" y="9"/>
                  <a:pt x="0" y="9"/>
                </a:cubicBezTo>
                <a:cubicBezTo>
                  <a:pt x="1" y="25"/>
                  <a:pt x="1" y="25"/>
                  <a:pt x="1" y="25"/>
                </a:cubicBezTo>
                <a:lnTo>
                  <a:pt x="1" y="3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51"/>
          <p:cNvSpPr>
            <a:spLocks/>
          </p:cNvSpPr>
          <p:nvPr/>
        </p:nvSpPr>
        <p:spPr bwMode="auto">
          <a:xfrm>
            <a:off x="4852989" y="2533650"/>
            <a:ext cx="100013" cy="109538"/>
          </a:xfrm>
          <a:custGeom>
            <a:avLst/>
            <a:gdLst>
              <a:gd name="T0" fmla="*/ 1 w 44"/>
              <a:gd name="T1" fmla="*/ 26 h 48"/>
              <a:gd name="T2" fmla="*/ 1 w 44"/>
              <a:gd name="T3" fmla="*/ 47 h 48"/>
              <a:gd name="T4" fmla="*/ 0 w 44"/>
              <a:gd name="T5" fmla="*/ 48 h 48"/>
              <a:gd name="T6" fmla="*/ 14 w 44"/>
              <a:gd name="T7" fmla="*/ 45 h 48"/>
              <a:gd name="T8" fmla="*/ 19 w 44"/>
              <a:gd name="T9" fmla="*/ 31 h 48"/>
              <a:gd name="T10" fmla="*/ 20 w 44"/>
              <a:gd name="T11" fmla="*/ 30 h 48"/>
              <a:gd name="T12" fmla="*/ 30 w 44"/>
              <a:gd name="T13" fmla="*/ 28 h 48"/>
              <a:gd name="T14" fmla="*/ 31 w 44"/>
              <a:gd name="T15" fmla="*/ 29 h 48"/>
              <a:gd name="T16" fmla="*/ 39 w 44"/>
              <a:gd name="T17" fmla="*/ 46 h 48"/>
              <a:gd name="T18" fmla="*/ 44 w 44"/>
              <a:gd name="T19" fmla="*/ 45 h 48"/>
              <a:gd name="T20" fmla="*/ 44 w 44"/>
              <a:gd name="T21" fmla="*/ 0 h 48"/>
              <a:gd name="T22" fmla="*/ 26 w 44"/>
              <a:gd name="T23" fmla="*/ 11 h 48"/>
              <a:gd name="T24" fmla="*/ 1 w 44"/>
              <a:gd name="T25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8">
                <a:moveTo>
                  <a:pt x="1" y="26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8"/>
                  <a:pt x="0" y="48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20" y="30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cubicBezTo>
                  <a:pt x="39" y="46"/>
                  <a:pt x="39" y="46"/>
                  <a:pt x="39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0"/>
                  <a:pt x="44" y="0"/>
                  <a:pt x="44" y="0"/>
                </a:cubicBezTo>
                <a:cubicBezTo>
                  <a:pt x="26" y="11"/>
                  <a:pt x="26" y="11"/>
                  <a:pt x="26" y="11"/>
                </a:cubicBezTo>
                <a:lnTo>
                  <a:pt x="1" y="26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52"/>
          <p:cNvSpPr>
            <a:spLocks/>
          </p:cNvSpPr>
          <p:nvPr/>
        </p:nvSpPr>
        <p:spPr bwMode="auto">
          <a:xfrm>
            <a:off x="4532314" y="2757488"/>
            <a:ext cx="66675" cy="61913"/>
          </a:xfrm>
          <a:custGeom>
            <a:avLst/>
            <a:gdLst>
              <a:gd name="T0" fmla="*/ 26 w 42"/>
              <a:gd name="T1" fmla="*/ 0 h 39"/>
              <a:gd name="T2" fmla="*/ 4 w 42"/>
              <a:gd name="T3" fmla="*/ 27 h 39"/>
              <a:gd name="T4" fmla="*/ 0 w 42"/>
              <a:gd name="T5" fmla="*/ 39 h 39"/>
              <a:gd name="T6" fmla="*/ 42 w 42"/>
              <a:gd name="T7" fmla="*/ 32 h 39"/>
              <a:gd name="T8" fmla="*/ 39 w 42"/>
              <a:gd name="T9" fmla="*/ 16 h 39"/>
              <a:gd name="T10" fmla="*/ 26 w 42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9">
                <a:moveTo>
                  <a:pt x="26" y="0"/>
                </a:moveTo>
                <a:lnTo>
                  <a:pt x="4" y="27"/>
                </a:lnTo>
                <a:lnTo>
                  <a:pt x="0" y="39"/>
                </a:lnTo>
                <a:lnTo>
                  <a:pt x="42" y="32"/>
                </a:lnTo>
                <a:lnTo>
                  <a:pt x="39" y="16"/>
                </a:lnTo>
                <a:lnTo>
                  <a:pt x="26" y="0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53"/>
          <p:cNvSpPr>
            <a:spLocks/>
          </p:cNvSpPr>
          <p:nvPr/>
        </p:nvSpPr>
        <p:spPr bwMode="auto">
          <a:xfrm>
            <a:off x="5416551" y="1549400"/>
            <a:ext cx="390525" cy="431800"/>
          </a:xfrm>
          <a:custGeom>
            <a:avLst/>
            <a:gdLst>
              <a:gd name="T0" fmla="*/ 0 w 171"/>
              <a:gd name="T1" fmla="*/ 169 h 189"/>
              <a:gd name="T2" fmla="*/ 8 w 171"/>
              <a:gd name="T3" fmla="*/ 185 h 189"/>
              <a:gd name="T4" fmla="*/ 11 w 171"/>
              <a:gd name="T5" fmla="*/ 189 h 189"/>
              <a:gd name="T6" fmla="*/ 23 w 171"/>
              <a:gd name="T7" fmla="*/ 183 h 189"/>
              <a:gd name="T8" fmla="*/ 25 w 171"/>
              <a:gd name="T9" fmla="*/ 173 h 189"/>
              <a:gd name="T10" fmla="*/ 28 w 171"/>
              <a:gd name="T11" fmla="*/ 165 h 189"/>
              <a:gd name="T12" fmla="*/ 22 w 171"/>
              <a:gd name="T13" fmla="*/ 146 h 189"/>
              <a:gd name="T14" fmla="*/ 22 w 171"/>
              <a:gd name="T15" fmla="*/ 145 h 189"/>
              <a:gd name="T16" fmla="*/ 23 w 171"/>
              <a:gd name="T17" fmla="*/ 145 h 189"/>
              <a:gd name="T18" fmla="*/ 36 w 171"/>
              <a:gd name="T19" fmla="*/ 145 h 189"/>
              <a:gd name="T20" fmla="*/ 37 w 171"/>
              <a:gd name="T21" fmla="*/ 145 h 189"/>
              <a:gd name="T22" fmla="*/ 41 w 171"/>
              <a:gd name="T23" fmla="*/ 162 h 189"/>
              <a:gd name="T24" fmla="*/ 58 w 171"/>
              <a:gd name="T25" fmla="*/ 172 h 189"/>
              <a:gd name="T26" fmla="*/ 61 w 171"/>
              <a:gd name="T27" fmla="*/ 172 h 189"/>
              <a:gd name="T28" fmla="*/ 61 w 171"/>
              <a:gd name="T29" fmla="*/ 150 h 189"/>
              <a:gd name="T30" fmla="*/ 62 w 171"/>
              <a:gd name="T31" fmla="*/ 149 h 189"/>
              <a:gd name="T32" fmla="*/ 63 w 171"/>
              <a:gd name="T33" fmla="*/ 149 h 189"/>
              <a:gd name="T34" fmla="*/ 88 w 171"/>
              <a:gd name="T35" fmla="*/ 151 h 189"/>
              <a:gd name="T36" fmla="*/ 104 w 171"/>
              <a:gd name="T37" fmla="*/ 142 h 189"/>
              <a:gd name="T38" fmla="*/ 105 w 171"/>
              <a:gd name="T39" fmla="*/ 140 h 189"/>
              <a:gd name="T40" fmla="*/ 96 w 171"/>
              <a:gd name="T41" fmla="*/ 112 h 189"/>
              <a:gd name="T42" fmla="*/ 96 w 171"/>
              <a:gd name="T43" fmla="*/ 111 h 189"/>
              <a:gd name="T44" fmla="*/ 164 w 171"/>
              <a:gd name="T45" fmla="*/ 78 h 189"/>
              <a:gd name="T46" fmla="*/ 171 w 171"/>
              <a:gd name="T47" fmla="*/ 61 h 189"/>
              <a:gd name="T48" fmla="*/ 162 w 171"/>
              <a:gd name="T49" fmla="*/ 46 h 189"/>
              <a:gd name="T50" fmla="*/ 159 w 171"/>
              <a:gd name="T51" fmla="*/ 42 h 189"/>
              <a:gd name="T52" fmla="*/ 142 w 171"/>
              <a:gd name="T53" fmla="*/ 54 h 189"/>
              <a:gd name="T54" fmla="*/ 141 w 171"/>
              <a:gd name="T55" fmla="*/ 54 h 189"/>
              <a:gd name="T56" fmla="*/ 140 w 171"/>
              <a:gd name="T57" fmla="*/ 53 h 189"/>
              <a:gd name="T58" fmla="*/ 142 w 171"/>
              <a:gd name="T59" fmla="*/ 34 h 189"/>
              <a:gd name="T60" fmla="*/ 135 w 171"/>
              <a:gd name="T61" fmla="*/ 5 h 189"/>
              <a:gd name="T62" fmla="*/ 121 w 171"/>
              <a:gd name="T63" fmla="*/ 0 h 189"/>
              <a:gd name="T64" fmla="*/ 82 w 171"/>
              <a:gd name="T65" fmla="*/ 30 h 189"/>
              <a:gd name="T66" fmla="*/ 93 w 171"/>
              <a:gd name="T67" fmla="*/ 49 h 189"/>
              <a:gd name="T68" fmla="*/ 98 w 171"/>
              <a:gd name="T69" fmla="*/ 58 h 189"/>
              <a:gd name="T70" fmla="*/ 98 w 171"/>
              <a:gd name="T71" fmla="*/ 58 h 189"/>
              <a:gd name="T72" fmla="*/ 97 w 171"/>
              <a:gd name="T73" fmla="*/ 59 h 189"/>
              <a:gd name="T74" fmla="*/ 82 w 171"/>
              <a:gd name="T75" fmla="*/ 63 h 189"/>
              <a:gd name="T76" fmla="*/ 79 w 171"/>
              <a:gd name="T77" fmla="*/ 64 h 189"/>
              <a:gd name="T78" fmla="*/ 78 w 171"/>
              <a:gd name="T79" fmla="*/ 64 h 189"/>
              <a:gd name="T80" fmla="*/ 56 w 171"/>
              <a:gd name="T81" fmla="*/ 22 h 189"/>
              <a:gd name="T82" fmla="*/ 14 w 171"/>
              <a:gd name="T83" fmla="*/ 47 h 189"/>
              <a:gd name="T84" fmla="*/ 23 w 171"/>
              <a:gd name="T85" fmla="*/ 58 h 189"/>
              <a:gd name="T86" fmla="*/ 42 w 171"/>
              <a:gd name="T87" fmla="*/ 57 h 189"/>
              <a:gd name="T88" fmla="*/ 43 w 171"/>
              <a:gd name="T89" fmla="*/ 58 h 189"/>
              <a:gd name="T90" fmla="*/ 48 w 171"/>
              <a:gd name="T91" fmla="*/ 68 h 189"/>
              <a:gd name="T92" fmla="*/ 48 w 171"/>
              <a:gd name="T93" fmla="*/ 69 h 189"/>
              <a:gd name="T94" fmla="*/ 48 w 171"/>
              <a:gd name="T95" fmla="*/ 70 h 189"/>
              <a:gd name="T96" fmla="*/ 13 w 171"/>
              <a:gd name="T97" fmla="*/ 80 h 189"/>
              <a:gd name="T98" fmla="*/ 3 w 171"/>
              <a:gd name="T99" fmla="*/ 125 h 189"/>
              <a:gd name="T100" fmla="*/ 19 w 171"/>
              <a:gd name="T101" fmla="*/ 116 h 189"/>
              <a:gd name="T102" fmla="*/ 21 w 171"/>
              <a:gd name="T103" fmla="*/ 116 h 189"/>
              <a:gd name="T104" fmla="*/ 26 w 171"/>
              <a:gd name="T105" fmla="*/ 124 h 189"/>
              <a:gd name="T106" fmla="*/ 26 w 171"/>
              <a:gd name="T107" fmla="*/ 125 h 189"/>
              <a:gd name="T108" fmla="*/ 3 w 171"/>
              <a:gd name="T109" fmla="*/ 142 h 189"/>
              <a:gd name="T110" fmla="*/ 0 w 171"/>
              <a:gd name="T111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89">
                <a:moveTo>
                  <a:pt x="0" y="169"/>
                </a:moveTo>
                <a:cubicBezTo>
                  <a:pt x="8" y="185"/>
                  <a:pt x="8" y="185"/>
                  <a:pt x="8" y="185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5"/>
                  <a:pt x="22" y="145"/>
                </a:cubicBezTo>
                <a:cubicBezTo>
                  <a:pt x="22" y="145"/>
                  <a:pt x="23" y="145"/>
                  <a:pt x="23" y="145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45"/>
                  <a:pt x="37" y="145"/>
                  <a:pt x="37" y="145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2" y="149"/>
                  <a:pt x="62" y="149"/>
                </a:cubicBezTo>
                <a:cubicBezTo>
                  <a:pt x="62" y="149"/>
                  <a:pt x="62" y="149"/>
                  <a:pt x="63" y="149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1"/>
                  <a:pt x="96" y="111"/>
                  <a:pt x="96" y="11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4"/>
                  <a:pt x="141" y="54"/>
                  <a:pt x="141" y="54"/>
                </a:cubicBezTo>
                <a:cubicBezTo>
                  <a:pt x="141" y="53"/>
                  <a:pt x="140" y="53"/>
                  <a:pt x="140" y="53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5" y="5"/>
                  <a:pt x="135" y="5"/>
                  <a:pt x="135" y="5"/>
                </a:cubicBezTo>
                <a:cubicBezTo>
                  <a:pt x="121" y="0"/>
                  <a:pt x="121" y="0"/>
                  <a:pt x="121" y="0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49"/>
                  <a:pt x="93" y="49"/>
                  <a:pt x="93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9"/>
                  <a:pt x="97" y="59"/>
                  <a:pt x="97" y="59"/>
                </a:cubicBezTo>
                <a:cubicBezTo>
                  <a:pt x="82" y="63"/>
                  <a:pt x="82" y="63"/>
                  <a:pt x="82" y="63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5"/>
                  <a:pt x="78" y="64"/>
                  <a:pt x="78" y="64"/>
                </a:cubicBezTo>
                <a:cubicBezTo>
                  <a:pt x="56" y="22"/>
                  <a:pt x="56" y="22"/>
                  <a:pt x="56" y="22"/>
                </a:cubicBezTo>
                <a:cubicBezTo>
                  <a:pt x="14" y="47"/>
                  <a:pt x="14" y="47"/>
                  <a:pt x="14" y="47"/>
                </a:cubicBezTo>
                <a:cubicBezTo>
                  <a:pt x="23" y="58"/>
                  <a:pt x="23" y="58"/>
                  <a:pt x="23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3" y="57"/>
                  <a:pt x="43" y="5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9"/>
                  <a:pt x="49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13" y="80"/>
                  <a:pt x="13" y="80"/>
                  <a:pt x="13" y="80"/>
                </a:cubicBezTo>
                <a:cubicBezTo>
                  <a:pt x="3" y="125"/>
                  <a:pt x="3" y="125"/>
                  <a:pt x="3" y="12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4"/>
                  <a:pt x="26" y="125"/>
                  <a:pt x="26" y="125"/>
                </a:cubicBezTo>
                <a:cubicBezTo>
                  <a:pt x="3" y="142"/>
                  <a:pt x="3" y="142"/>
                  <a:pt x="3" y="142"/>
                </a:cubicBezTo>
                <a:lnTo>
                  <a:pt x="0" y="169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54"/>
          <p:cNvSpPr>
            <a:spLocks/>
          </p:cNvSpPr>
          <p:nvPr/>
        </p:nvSpPr>
        <p:spPr bwMode="auto">
          <a:xfrm>
            <a:off x="5248276" y="1803400"/>
            <a:ext cx="139700" cy="263525"/>
          </a:xfrm>
          <a:custGeom>
            <a:avLst/>
            <a:gdLst>
              <a:gd name="T0" fmla="*/ 19 w 61"/>
              <a:gd name="T1" fmla="*/ 115 h 115"/>
              <a:gd name="T2" fmla="*/ 18 w 61"/>
              <a:gd name="T3" fmla="*/ 115 h 115"/>
              <a:gd name="T4" fmla="*/ 18 w 61"/>
              <a:gd name="T5" fmla="*/ 114 h 115"/>
              <a:gd name="T6" fmla="*/ 16 w 61"/>
              <a:gd name="T7" fmla="*/ 100 h 115"/>
              <a:gd name="T8" fmla="*/ 1 w 61"/>
              <a:gd name="T9" fmla="*/ 109 h 115"/>
              <a:gd name="T10" fmla="*/ 0 w 61"/>
              <a:gd name="T11" fmla="*/ 109 h 115"/>
              <a:gd name="T12" fmla="*/ 0 w 61"/>
              <a:gd name="T13" fmla="*/ 109 h 115"/>
              <a:gd name="T14" fmla="*/ 0 w 61"/>
              <a:gd name="T15" fmla="*/ 98 h 115"/>
              <a:gd name="T16" fmla="*/ 1 w 61"/>
              <a:gd name="T17" fmla="*/ 70 h 115"/>
              <a:gd name="T18" fmla="*/ 1 w 61"/>
              <a:gd name="T19" fmla="*/ 69 h 115"/>
              <a:gd name="T20" fmla="*/ 12 w 61"/>
              <a:gd name="T21" fmla="*/ 60 h 115"/>
              <a:gd name="T22" fmla="*/ 12 w 61"/>
              <a:gd name="T23" fmla="*/ 45 h 115"/>
              <a:gd name="T24" fmla="*/ 13 w 61"/>
              <a:gd name="T25" fmla="*/ 44 h 115"/>
              <a:gd name="T26" fmla="*/ 36 w 61"/>
              <a:gd name="T27" fmla="*/ 41 h 115"/>
              <a:gd name="T28" fmla="*/ 38 w 61"/>
              <a:gd name="T29" fmla="*/ 31 h 115"/>
              <a:gd name="T30" fmla="*/ 26 w 61"/>
              <a:gd name="T31" fmla="*/ 26 h 115"/>
              <a:gd name="T32" fmla="*/ 25 w 61"/>
              <a:gd name="T33" fmla="*/ 25 h 115"/>
              <a:gd name="T34" fmla="*/ 33 w 61"/>
              <a:gd name="T35" fmla="*/ 1 h 115"/>
              <a:gd name="T36" fmla="*/ 33 w 61"/>
              <a:gd name="T37" fmla="*/ 1 h 115"/>
              <a:gd name="T38" fmla="*/ 34 w 61"/>
              <a:gd name="T39" fmla="*/ 1 h 115"/>
              <a:gd name="T40" fmla="*/ 60 w 61"/>
              <a:gd name="T41" fmla="*/ 11 h 115"/>
              <a:gd name="T42" fmla="*/ 61 w 61"/>
              <a:gd name="T43" fmla="*/ 12 h 115"/>
              <a:gd name="T44" fmla="*/ 57 w 61"/>
              <a:gd name="T45" fmla="*/ 29 h 115"/>
              <a:gd name="T46" fmla="*/ 43 w 61"/>
              <a:gd name="T47" fmla="*/ 92 h 115"/>
              <a:gd name="T48" fmla="*/ 43 w 61"/>
              <a:gd name="T49" fmla="*/ 92 h 115"/>
              <a:gd name="T50" fmla="*/ 34 w 61"/>
              <a:gd name="T51" fmla="*/ 109 h 115"/>
              <a:gd name="T52" fmla="*/ 33 w 61"/>
              <a:gd name="T53" fmla="*/ 110 h 115"/>
              <a:gd name="T54" fmla="*/ 19 w 61"/>
              <a:gd name="T55" fmla="*/ 115 h 115"/>
              <a:gd name="T56" fmla="*/ 19 w 61"/>
              <a:gd name="T5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" h="115">
                <a:moveTo>
                  <a:pt x="19" y="115"/>
                </a:moveTo>
                <a:cubicBezTo>
                  <a:pt x="19" y="115"/>
                  <a:pt x="19" y="115"/>
                  <a:pt x="18" y="115"/>
                </a:cubicBezTo>
                <a:cubicBezTo>
                  <a:pt x="18" y="115"/>
                  <a:pt x="18" y="114"/>
                  <a:pt x="18" y="114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110"/>
                  <a:pt x="1" y="110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4"/>
                  <a:pt x="13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8" y="31"/>
                  <a:pt x="38" y="31"/>
                  <a:pt x="38" y="31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4" y="0"/>
                  <a:pt x="34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2"/>
                  <a:pt x="61" y="12"/>
                </a:cubicBezTo>
                <a:cubicBezTo>
                  <a:pt x="57" y="29"/>
                  <a:pt x="57" y="29"/>
                  <a:pt x="57" y="29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9"/>
                  <a:pt x="33" y="11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55"/>
          <p:cNvSpPr>
            <a:spLocks/>
          </p:cNvSpPr>
          <p:nvPr/>
        </p:nvSpPr>
        <p:spPr bwMode="auto">
          <a:xfrm>
            <a:off x="5768976" y="1538288"/>
            <a:ext cx="125413" cy="131763"/>
          </a:xfrm>
          <a:custGeom>
            <a:avLst/>
            <a:gdLst>
              <a:gd name="T0" fmla="*/ 21 w 55"/>
              <a:gd name="T1" fmla="*/ 40 h 58"/>
              <a:gd name="T2" fmla="*/ 27 w 55"/>
              <a:gd name="T3" fmla="*/ 50 h 58"/>
              <a:gd name="T4" fmla="*/ 29 w 55"/>
              <a:gd name="T5" fmla="*/ 52 h 58"/>
              <a:gd name="T6" fmla="*/ 38 w 55"/>
              <a:gd name="T7" fmla="*/ 58 h 58"/>
              <a:gd name="T8" fmla="*/ 47 w 55"/>
              <a:gd name="T9" fmla="*/ 53 h 58"/>
              <a:gd name="T10" fmla="*/ 47 w 55"/>
              <a:gd name="T11" fmla="*/ 53 h 58"/>
              <a:gd name="T12" fmla="*/ 50 w 55"/>
              <a:gd name="T13" fmla="*/ 53 h 58"/>
              <a:gd name="T14" fmla="*/ 55 w 55"/>
              <a:gd name="T15" fmla="*/ 31 h 58"/>
              <a:gd name="T16" fmla="*/ 47 w 55"/>
              <a:gd name="T17" fmla="*/ 15 h 58"/>
              <a:gd name="T18" fmla="*/ 35 w 55"/>
              <a:gd name="T19" fmla="*/ 15 h 58"/>
              <a:gd name="T20" fmla="*/ 34 w 55"/>
              <a:gd name="T21" fmla="*/ 15 h 58"/>
              <a:gd name="T22" fmla="*/ 29 w 55"/>
              <a:gd name="T23" fmla="*/ 9 h 58"/>
              <a:gd name="T24" fmla="*/ 28 w 55"/>
              <a:gd name="T25" fmla="*/ 9 h 58"/>
              <a:gd name="T26" fmla="*/ 24 w 55"/>
              <a:gd name="T27" fmla="*/ 0 h 58"/>
              <a:gd name="T28" fmla="*/ 9 w 55"/>
              <a:gd name="T29" fmla="*/ 4 h 58"/>
              <a:gd name="T30" fmla="*/ 12 w 55"/>
              <a:gd name="T31" fmla="*/ 16 h 58"/>
              <a:gd name="T32" fmla="*/ 12 w 55"/>
              <a:gd name="T33" fmla="*/ 17 h 58"/>
              <a:gd name="T34" fmla="*/ 11 w 55"/>
              <a:gd name="T35" fmla="*/ 17 h 58"/>
              <a:gd name="T36" fmla="*/ 0 w 55"/>
              <a:gd name="T37" fmla="*/ 14 h 58"/>
              <a:gd name="T38" fmla="*/ 4 w 55"/>
              <a:gd name="T39" fmla="*/ 28 h 58"/>
              <a:gd name="T40" fmla="*/ 25 w 55"/>
              <a:gd name="T41" fmla="*/ 23 h 58"/>
              <a:gd name="T42" fmla="*/ 26 w 55"/>
              <a:gd name="T43" fmla="*/ 24 h 58"/>
              <a:gd name="T44" fmla="*/ 26 w 55"/>
              <a:gd name="T45" fmla="*/ 25 h 58"/>
              <a:gd name="T46" fmla="*/ 21 w 55"/>
              <a:gd name="T47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" h="58">
                <a:moveTo>
                  <a:pt x="21" y="40"/>
                </a:move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8" y="58"/>
                  <a:pt x="38" y="58"/>
                  <a:pt x="38" y="5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5" y="31"/>
                  <a:pt x="55" y="31"/>
                  <a:pt x="55" y="31"/>
                </a:cubicBezTo>
                <a:cubicBezTo>
                  <a:pt x="47" y="15"/>
                  <a:pt x="47" y="15"/>
                  <a:pt x="4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4"/>
                  <a:pt x="26" y="24"/>
                </a:cubicBezTo>
                <a:cubicBezTo>
                  <a:pt x="26" y="24"/>
                  <a:pt x="26" y="25"/>
                  <a:pt x="26" y="25"/>
                </a:cubicBezTo>
                <a:lnTo>
                  <a:pt x="21" y="40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6081714" y="1169988"/>
            <a:ext cx="225425" cy="147638"/>
          </a:xfrm>
          <a:custGeom>
            <a:avLst/>
            <a:gdLst>
              <a:gd name="T0" fmla="*/ 29 w 98"/>
              <a:gd name="T1" fmla="*/ 63 h 65"/>
              <a:gd name="T2" fmla="*/ 41 w 98"/>
              <a:gd name="T3" fmla="*/ 65 h 65"/>
              <a:gd name="T4" fmla="*/ 54 w 98"/>
              <a:gd name="T5" fmla="*/ 63 h 65"/>
              <a:gd name="T6" fmla="*/ 69 w 98"/>
              <a:gd name="T7" fmla="*/ 59 h 65"/>
              <a:gd name="T8" fmla="*/ 98 w 98"/>
              <a:gd name="T9" fmla="*/ 31 h 65"/>
              <a:gd name="T10" fmla="*/ 92 w 98"/>
              <a:gd name="T11" fmla="*/ 27 h 65"/>
              <a:gd name="T12" fmla="*/ 82 w 98"/>
              <a:gd name="T13" fmla="*/ 20 h 65"/>
              <a:gd name="T14" fmla="*/ 78 w 98"/>
              <a:gd name="T15" fmla="*/ 19 h 65"/>
              <a:gd name="T16" fmla="*/ 77 w 98"/>
              <a:gd name="T17" fmla="*/ 19 h 65"/>
              <a:gd name="T18" fmla="*/ 77 w 98"/>
              <a:gd name="T19" fmla="*/ 19 h 65"/>
              <a:gd name="T20" fmla="*/ 69 w 98"/>
              <a:gd name="T21" fmla="*/ 13 h 65"/>
              <a:gd name="T22" fmla="*/ 51 w 98"/>
              <a:gd name="T23" fmla="*/ 21 h 65"/>
              <a:gd name="T24" fmla="*/ 50 w 98"/>
              <a:gd name="T25" fmla="*/ 21 h 65"/>
              <a:gd name="T26" fmla="*/ 23 w 98"/>
              <a:gd name="T27" fmla="*/ 0 h 65"/>
              <a:gd name="T28" fmla="*/ 0 w 98"/>
              <a:gd name="T29" fmla="*/ 23 h 65"/>
              <a:gd name="T30" fmla="*/ 16 w 98"/>
              <a:gd name="T31" fmla="*/ 46 h 65"/>
              <a:gd name="T32" fmla="*/ 29 w 98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65">
                <a:moveTo>
                  <a:pt x="29" y="63"/>
                </a:moveTo>
                <a:cubicBezTo>
                  <a:pt x="41" y="65"/>
                  <a:pt x="41" y="65"/>
                  <a:pt x="41" y="65"/>
                </a:cubicBezTo>
                <a:cubicBezTo>
                  <a:pt x="54" y="63"/>
                  <a:pt x="54" y="63"/>
                  <a:pt x="54" y="63"/>
                </a:cubicBezTo>
                <a:cubicBezTo>
                  <a:pt x="69" y="59"/>
                  <a:pt x="69" y="59"/>
                  <a:pt x="69" y="59"/>
                </a:cubicBezTo>
                <a:cubicBezTo>
                  <a:pt x="98" y="31"/>
                  <a:pt x="98" y="31"/>
                  <a:pt x="98" y="31"/>
                </a:cubicBezTo>
                <a:cubicBezTo>
                  <a:pt x="92" y="27"/>
                  <a:pt x="92" y="27"/>
                  <a:pt x="92" y="27"/>
                </a:cubicBezTo>
                <a:cubicBezTo>
                  <a:pt x="82" y="20"/>
                  <a:pt x="82" y="20"/>
                  <a:pt x="82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46"/>
                  <a:pt x="16" y="46"/>
                  <a:pt x="16" y="46"/>
                </a:cubicBezTo>
                <a:lnTo>
                  <a:pt x="29" y="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5954714" y="496888"/>
            <a:ext cx="590550" cy="677863"/>
          </a:xfrm>
          <a:custGeom>
            <a:avLst/>
            <a:gdLst>
              <a:gd name="T0" fmla="*/ 224 w 258"/>
              <a:gd name="T1" fmla="*/ 127 h 296"/>
              <a:gd name="T2" fmla="*/ 238 w 258"/>
              <a:gd name="T3" fmla="*/ 108 h 296"/>
              <a:gd name="T4" fmla="*/ 255 w 258"/>
              <a:gd name="T5" fmla="*/ 110 h 296"/>
              <a:gd name="T6" fmla="*/ 231 w 258"/>
              <a:gd name="T7" fmla="*/ 149 h 296"/>
              <a:gd name="T8" fmla="*/ 225 w 258"/>
              <a:gd name="T9" fmla="*/ 171 h 296"/>
              <a:gd name="T10" fmla="*/ 228 w 258"/>
              <a:gd name="T11" fmla="*/ 174 h 296"/>
              <a:gd name="T12" fmla="*/ 256 w 258"/>
              <a:gd name="T13" fmla="*/ 189 h 296"/>
              <a:gd name="T14" fmla="*/ 258 w 258"/>
              <a:gd name="T15" fmla="*/ 212 h 296"/>
              <a:gd name="T16" fmla="*/ 249 w 258"/>
              <a:gd name="T17" fmla="*/ 231 h 296"/>
              <a:gd name="T18" fmla="*/ 207 w 258"/>
              <a:gd name="T19" fmla="*/ 261 h 296"/>
              <a:gd name="T20" fmla="*/ 160 w 258"/>
              <a:gd name="T21" fmla="*/ 296 h 296"/>
              <a:gd name="T22" fmla="*/ 102 w 258"/>
              <a:gd name="T23" fmla="*/ 259 h 296"/>
              <a:gd name="T24" fmla="*/ 165 w 258"/>
              <a:gd name="T25" fmla="*/ 229 h 296"/>
              <a:gd name="T26" fmla="*/ 190 w 258"/>
              <a:gd name="T27" fmla="*/ 197 h 296"/>
              <a:gd name="T28" fmla="*/ 186 w 258"/>
              <a:gd name="T29" fmla="*/ 177 h 296"/>
              <a:gd name="T30" fmla="*/ 184 w 258"/>
              <a:gd name="T31" fmla="*/ 176 h 296"/>
              <a:gd name="T32" fmla="*/ 138 w 258"/>
              <a:gd name="T33" fmla="*/ 213 h 296"/>
              <a:gd name="T34" fmla="*/ 111 w 258"/>
              <a:gd name="T35" fmla="*/ 230 h 296"/>
              <a:gd name="T36" fmla="*/ 104 w 258"/>
              <a:gd name="T37" fmla="*/ 235 h 296"/>
              <a:gd name="T38" fmla="*/ 70 w 258"/>
              <a:gd name="T39" fmla="*/ 238 h 296"/>
              <a:gd name="T40" fmla="*/ 65 w 258"/>
              <a:gd name="T41" fmla="*/ 261 h 296"/>
              <a:gd name="T42" fmla="*/ 24 w 258"/>
              <a:gd name="T43" fmla="*/ 277 h 296"/>
              <a:gd name="T44" fmla="*/ 40 w 258"/>
              <a:gd name="T45" fmla="*/ 194 h 296"/>
              <a:gd name="T46" fmla="*/ 40 w 258"/>
              <a:gd name="T47" fmla="*/ 192 h 296"/>
              <a:gd name="T48" fmla="*/ 43 w 258"/>
              <a:gd name="T49" fmla="*/ 146 h 296"/>
              <a:gd name="T50" fmla="*/ 53 w 258"/>
              <a:gd name="T51" fmla="*/ 165 h 296"/>
              <a:gd name="T52" fmla="*/ 67 w 258"/>
              <a:gd name="T53" fmla="*/ 126 h 296"/>
              <a:gd name="T54" fmla="*/ 70 w 258"/>
              <a:gd name="T55" fmla="*/ 169 h 296"/>
              <a:gd name="T56" fmla="*/ 72 w 258"/>
              <a:gd name="T57" fmla="*/ 170 h 296"/>
              <a:gd name="T58" fmla="*/ 88 w 258"/>
              <a:gd name="T59" fmla="*/ 162 h 296"/>
              <a:gd name="T60" fmla="*/ 118 w 258"/>
              <a:gd name="T61" fmla="*/ 152 h 296"/>
              <a:gd name="T62" fmla="*/ 134 w 258"/>
              <a:gd name="T63" fmla="*/ 163 h 296"/>
              <a:gd name="T64" fmla="*/ 130 w 258"/>
              <a:gd name="T65" fmla="*/ 137 h 296"/>
              <a:gd name="T66" fmla="*/ 120 w 258"/>
              <a:gd name="T67" fmla="*/ 125 h 296"/>
              <a:gd name="T68" fmla="*/ 144 w 258"/>
              <a:gd name="T69" fmla="*/ 110 h 296"/>
              <a:gd name="T70" fmla="*/ 146 w 258"/>
              <a:gd name="T71" fmla="*/ 110 h 296"/>
              <a:gd name="T72" fmla="*/ 156 w 258"/>
              <a:gd name="T73" fmla="*/ 143 h 296"/>
              <a:gd name="T74" fmla="*/ 164 w 258"/>
              <a:gd name="T75" fmla="*/ 113 h 296"/>
              <a:gd name="T76" fmla="*/ 179 w 258"/>
              <a:gd name="T77" fmla="*/ 108 h 296"/>
              <a:gd name="T78" fmla="*/ 165 w 258"/>
              <a:gd name="T79" fmla="*/ 87 h 296"/>
              <a:gd name="T80" fmla="*/ 172 w 258"/>
              <a:gd name="T81" fmla="*/ 77 h 296"/>
              <a:gd name="T82" fmla="*/ 157 w 258"/>
              <a:gd name="T83" fmla="*/ 33 h 296"/>
              <a:gd name="T84" fmla="*/ 164 w 258"/>
              <a:gd name="T85" fmla="*/ 10 h 296"/>
              <a:gd name="T86" fmla="*/ 196 w 258"/>
              <a:gd name="T87" fmla="*/ 1 h 296"/>
              <a:gd name="T88" fmla="*/ 196 w 258"/>
              <a:gd name="T89" fmla="*/ 32 h 296"/>
              <a:gd name="T90" fmla="*/ 232 w 258"/>
              <a:gd name="T91" fmla="*/ 72 h 296"/>
              <a:gd name="T92" fmla="*/ 220 w 258"/>
              <a:gd name="T93" fmla="*/ 120 h 296"/>
              <a:gd name="T94" fmla="*/ 223 w 258"/>
              <a:gd name="T95" fmla="*/ 124 h 296"/>
              <a:gd name="T96" fmla="*/ 227 w 258"/>
              <a:gd name="T97" fmla="*/ 13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" h="296">
                <a:moveTo>
                  <a:pt x="224" y="127"/>
                </a:moveTo>
                <a:cubicBezTo>
                  <a:pt x="224" y="127"/>
                  <a:pt x="224" y="127"/>
                  <a:pt x="224" y="127"/>
                </a:cubicBezTo>
                <a:cubicBezTo>
                  <a:pt x="225" y="127"/>
                  <a:pt x="225" y="126"/>
                  <a:pt x="225" y="126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50"/>
                  <a:pt x="231" y="150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5" y="172"/>
                  <a:pt x="225" y="172"/>
                  <a:pt x="226" y="172"/>
                </a:cubicBezTo>
                <a:cubicBezTo>
                  <a:pt x="228" y="174"/>
                  <a:pt x="228" y="174"/>
                  <a:pt x="228" y="174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49" y="231"/>
                  <a:pt x="249" y="231"/>
                  <a:pt x="249" y="231"/>
                </a:cubicBezTo>
                <a:cubicBezTo>
                  <a:pt x="208" y="260"/>
                  <a:pt x="208" y="260"/>
                  <a:pt x="208" y="260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6" y="176"/>
                  <a:pt x="185" y="176"/>
                  <a:pt x="185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38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11" y="230"/>
                  <a:pt x="111" y="230"/>
                  <a:pt x="111" y="230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7"/>
                  <a:pt x="70" y="237"/>
                  <a:pt x="70" y="238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24" y="277"/>
                  <a:pt x="24" y="277"/>
                  <a:pt x="24" y="277"/>
                </a:cubicBezTo>
                <a:cubicBezTo>
                  <a:pt x="0" y="219"/>
                  <a:pt x="0" y="219"/>
                  <a:pt x="0" y="219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194"/>
                  <a:pt x="40" y="193"/>
                  <a:pt x="40" y="193"/>
                </a:cubicBezTo>
                <a:cubicBezTo>
                  <a:pt x="40" y="193"/>
                  <a:pt x="40" y="192"/>
                  <a:pt x="40" y="192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5"/>
                  <a:pt x="53" y="165"/>
                  <a:pt x="53" y="165"/>
                </a:cubicBezTo>
                <a:cubicBezTo>
                  <a:pt x="54" y="165"/>
                  <a:pt x="54" y="165"/>
                  <a:pt x="54" y="164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70"/>
                  <a:pt x="70" y="170"/>
                  <a:pt x="71" y="170"/>
                </a:cubicBezTo>
                <a:cubicBezTo>
                  <a:pt x="71" y="170"/>
                  <a:pt x="71" y="171"/>
                  <a:pt x="72" y="170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8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1" y="125"/>
                  <a:pt x="121" y="12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5" y="109"/>
                  <a:pt x="145" y="109"/>
                  <a:pt x="145" y="11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5" y="112"/>
                  <a:pt x="165" y="112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8"/>
                  <a:pt x="164" y="88"/>
                  <a:pt x="165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4"/>
                  <a:pt x="157" y="33"/>
                  <a:pt x="157" y="33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0"/>
                  <a:pt x="164" y="10"/>
                  <a:pt x="164" y="1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6" y="0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3" y="72"/>
                  <a:pt x="233" y="73"/>
                  <a:pt x="233" y="73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4"/>
                  <a:pt x="223" y="124"/>
                </a:cubicBezTo>
                <a:cubicBezTo>
                  <a:pt x="222" y="125"/>
                  <a:pt x="222" y="125"/>
                  <a:pt x="222" y="125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2"/>
                  <a:pt x="227" y="132"/>
                  <a:pt x="227" y="133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58"/>
          <p:cNvSpPr>
            <a:spLocks/>
          </p:cNvSpPr>
          <p:nvPr/>
        </p:nvSpPr>
        <p:spPr bwMode="auto">
          <a:xfrm>
            <a:off x="6054725" y="1455738"/>
            <a:ext cx="127002" cy="93661"/>
          </a:xfrm>
          <a:custGeom>
            <a:avLst/>
            <a:gdLst>
              <a:gd name="T0" fmla="*/ 91 w 240"/>
              <a:gd name="T1" fmla="*/ 60 h 213"/>
              <a:gd name="T2" fmla="*/ 90 w 240"/>
              <a:gd name="T3" fmla="*/ 61 h 213"/>
              <a:gd name="T4" fmla="*/ 75 w 240"/>
              <a:gd name="T5" fmla="*/ 45 h 213"/>
              <a:gd name="T6" fmla="*/ 73 w 240"/>
              <a:gd name="T7" fmla="*/ 77 h 213"/>
              <a:gd name="T8" fmla="*/ 59 w 240"/>
              <a:gd name="T9" fmla="*/ 91 h 213"/>
              <a:gd name="T10" fmla="*/ 57 w 240"/>
              <a:gd name="T11" fmla="*/ 91 h 213"/>
              <a:gd name="T12" fmla="*/ 36 w 240"/>
              <a:gd name="T13" fmla="*/ 86 h 213"/>
              <a:gd name="T14" fmla="*/ 30 w 240"/>
              <a:gd name="T15" fmla="*/ 143 h 213"/>
              <a:gd name="T16" fmla="*/ 26 w 240"/>
              <a:gd name="T17" fmla="*/ 144 h 213"/>
              <a:gd name="T18" fmla="*/ 3 w 240"/>
              <a:gd name="T19" fmla="*/ 154 h 213"/>
              <a:gd name="T20" fmla="*/ 2 w 240"/>
              <a:gd name="T21" fmla="*/ 213 h 213"/>
              <a:gd name="T22" fmla="*/ 87 w 240"/>
              <a:gd name="T23" fmla="*/ 161 h 213"/>
              <a:gd name="T24" fmla="*/ 88 w 240"/>
              <a:gd name="T25" fmla="*/ 147 h 213"/>
              <a:gd name="T26" fmla="*/ 93 w 240"/>
              <a:gd name="T27" fmla="*/ 150 h 213"/>
              <a:gd name="T28" fmla="*/ 98 w 240"/>
              <a:gd name="T29" fmla="*/ 152 h 213"/>
              <a:gd name="T30" fmla="*/ 118 w 240"/>
              <a:gd name="T31" fmla="*/ 152 h 213"/>
              <a:gd name="T32" fmla="*/ 113 w 240"/>
              <a:gd name="T33" fmla="*/ 133 h 213"/>
              <a:gd name="T34" fmla="*/ 132 w 240"/>
              <a:gd name="T35" fmla="*/ 93 h 213"/>
              <a:gd name="T36" fmla="*/ 135 w 240"/>
              <a:gd name="T37" fmla="*/ 89 h 213"/>
              <a:gd name="T38" fmla="*/ 138 w 240"/>
              <a:gd name="T39" fmla="*/ 120 h 213"/>
              <a:gd name="T40" fmla="*/ 173 w 240"/>
              <a:gd name="T41" fmla="*/ 92 h 213"/>
              <a:gd name="T42" fmla="*/ 193 w 240"/>
              <a:gd name="T43" fmla="*/ 62 h 213"/>
              <a:gd name="T44" fmla="*/ 214 w 240"/>
              <a:gd name="T45" fmla="*/ 55 h 213"/>
              <a:gd name="T46" fmla="*/ 226 w 240"/>
              <a:gd name="T47" fmla="*/ 0 h 213"/>
              <a:gd name="T48" fmla="*/ 185 w 240"/>
              <a:gd name="T49" fmla="*/ 21 h 213"/>
              <a:gd name="T50" fmla="*/ 185 w 240"/>
              <a:gd name="T51" fmla="*/ 21 h 213"/>
              <a:gd name="T52" fmla="*/ 177 w 240"/>
              <a:gd name="T53" fmla="*/ 49 h 213"/>
              <a:gd name="T54" fmla="*/ 163 w 240"/>
              <a:gd name="T55" fmla="*/ 46 h 213"/>
              <a:gd name="T56" fmla="*/ 167 w 240"/>
              <a:gd name="T57" fmla="*/ 31 h 213"/>
              <a:gd name="T58" fmla="*/ 151 w 240"/>
              <a:gd name="T59" fmla="*/ 17 h 213"/>
              <a:gd name="T60" fmla="*/ 134 w 240"/>
              <a:gd name="T61" fmla="*/ 21 h 213"/>
              <a:gd name="T62" fmla="*/ 129 w 240"/>
              <a:gd name="T63" fmla="*/ 39 h 213"/>
              <a:gd name="T64" fmla="*/ 127 w 240"/>
              <a:gd name="T65" fmla="*/ 39 h 213"/>
              <a:gd name="T66" fmla="*/ 108 w 240"/>
              <a:gd name="T67" fmla="*/ 26 h 213"/>
              <a:gd name="T68" fmla="*/ 94 w 240"/>
              <a:gd name="T69" fmla="*/ 32 h 213"/>
              <a:gd name="T70" fmla="*/ 99 w 240"/>
              <a:gd name="T71" fmla="*/ 5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13">
                <a:moveTo>
                  <a:pt x="98" y="54"/>
                </a:moveTo>
                <a:cubicBezTo>
                  <a:pt x="91" y="60"/>
                  <a:pt x="91" y="60"/>
                  <a:pt x="91" y="60"/>
                </a:cubicBezTo>
                <a:cubicBezTo>
                  <a:pt x="91" y="61"/>
                  <a:pt x="91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90" y="61"/>
                  <a:pt x="90" y="60"/>
                </a:cubicBezTo>
                <a:cubicBezTo>
                  <a:pt x="75" y="45"/>
                  <a:pt x="75" y="45"/>
                  <a:pt x="75" y="45"/>
                </a:cubicBezTo>
                <a:cubicBezTo>
                  <a:pt x="56" y="55"/>
                  <a:pt x="56" y="55"/>
                  <a:pt x="56" y="5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2"/>
                  <a:pt x="58" y="92"/>
                  <a:pt x="58" y="92"/>
                </a:cubicBezTo>
                <a:cubicBezTo>
                  <a:pt x="58" y="92"/>
                  <a:pt x="58" y="92"/>
                  <a:pt x="57" y="91"/>
                </a:cubicBezTo>
                <a:cubicBezTo>
                  <a:pt x="46" y="79"/>
                  <a:pt x="46" y="79"/>
                  <a:pt x="46" y="79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4"/>
                  <a:pt x="30" y="144"/>
                  <a:pt x="29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3" y="147"/>
                  <a:pt x="3" y="147"/>
                  <a:pt x="3" y="147"/>
                </a:cubicBezTo>
                <a:cubicBezTo>
                  <a:pt x="3" y="154"/>
                  <a:pt x="3" y="154"/>
                  <a:pt x="3" y="154"/>
                </a:cubicBezTo>
                <a:cubicBezTo>
                  <a:pt x="0" y="198"/>
                  <a:pt x="0" y="198"/>
                  <a:pt x="0" y="198"/>
                </a:cubicBezTo>
                <a:cubicBezTo>
                  <a:pt x="2" y="213"/>
                  <a:pt x="2" y="213"/>
                  <a:pt x="2" y="213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7" y="148"/>
                  <a:pt x="88" y="147"/>
                </a:cubicBezTo>
                <a:cubicBezTo>
                  <a:pt x="88" y="147"/>
                  <a:pt x="88" y="147"/>
                  <a:pt x="89" y="147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4" y="89"/>
                  <a:pt x="135" y="88"/>
                  <a:pt x="135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40" y="1"/>
                  <a:pt x="240" y="1"/>
                  <a:pt x="240" y="1"/>
                </a:cubicBezTo>
                <a:cubicBezTo>
                  <a:pt x="226" y="0"/>
                  <a:pt x="226" y="0"/>
                  <a:pt x="226" y="0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8" y="49"/>
                  <a:pt x="177" y="49"/>
                  <a:pt x="177" y="49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3" y="47"/>
                  <a:pt x="163" y="46"/>
                </a:cubicBezTo>
                <a:cubicBezTo>
                  <a:pt x="163" y="46"/>
                  <a:pt x="163" y="46"/>
                  <a:pt x="163" y="45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9"/>
                  <a:pt x="128" y="39"/>
                  <a:pt x="128" y="39"/>
                </a:cubicBezTo>
                <a:cubicBezTo>
                  <a:pt x="128" y="39"/>
                  <a:pt x="127" y="39"/>
                  <a:pt x="127" y="39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7"/>
                  <a:pt x="95" y="37"/>
                  <a:pt x="95" y="37"/>
                </a:cubicBez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59"/>
          <p:cNvSpPr>
            <a:spLocks/>
          </p:cNvSpPr>
          <p:nvPr/>
        </p:nvSpPr>
        <p:spPr bwMode="auto">
          <a:xfrm>
            <a:off x="5022851" y="1892300"/>
            <a:ext cx="214313" cy="441325"/>
          </a:xfrm>
          <a:custGeom>
            <a:avLst/>
            <a:gdLst>
              <a:gd name="T0" fmla="*/ 91 w 94"/>
              <a:gd name="T1" fmla="*/ 91 h 193"/>
              <a:gd name="T2" fmla="*/ 93 w 94"/>
              <a:gd name="T3" fmla="*/ 93 h 193"/>
              <a:gd name="T4" fmla="*/ 94 w 94"/>
              <a:gd name="T5" fmla="*/ 95 h 193"/>
              <a:gd name="T6" fmla="*/ 87 w 94"/>
              <a:gd name="T7" fmla="*/ 107 h 193"/>
              <a:gd name="T8" fmla="*/ 77 w 94"/>
              <a:gd name="T9" fmla="*/ 106 h 193"/>
              <a:gd name="T10" fmla="*/ 57 w 94"/>
              <a:gd name="T11" fmla="*/ 102 h 193"/>
              <a:gd name="T12" fmla="*/ 56 w 94"/>
              <a:gd name="T13" fmla="*/ 102 h 193"/>
              <a:gd name="T14" fmla="*/ 56 w 94"/>
              <a:gd name="T15" fmla="*/ 104 h 193"/>
              <a:gd name="T16" fmla="*/ 72 w 94"/>
              <a:gd name="T17" fmla="*/ 115 h 193"/>
              <a:gd name="T18" fmla="*/ 76 w 94"/>
              <a:gd name="T19" fmla="*/ 119 h 193"/>
              <a:gd name="T20" fmla="*/ 62 w 94"/>
              <a:gd name="T21" fmla="*/ 145 h 193"/>
              <a:gd name="T22" fmla="*/ 56 w 94"/>
              <a:gd name="T23" fmla="*/ 156 h 193"/>
              <a:gd name="T24" fmla="*/ 43 w 94"/>
              <a:gd name="T25" fmla="*/ 157 h 193"/>
              <a:gd name="T26" fmla="*/ 43 w 94"/>
              <a:gd name="T27" fmla="*/ 157 h 193"/>
              <a:gd name="T28" fmla="*/ 29 w 94"/>
              <a:gd name="T29" fmla="*/ 163 h 193"/>
              <a:gd name="T30" fmla="*/ 28 w 94"/>
              <a:gd name="T31" fmla="*/ 163 h 193"/>
              <a:gd name="T32" fmla="*/ 24 w 94"/>
              <a:gd name="T33" fmla="*/ 171 h 193"/>
              <a:gd name="T34" fmla="*/ 12 w 94"/>
              <a:gd name="T35" fmla="*/ 193 h 193"/>
              <a:gd name="T36" fmla="*/ 0 w 94"/>
              <a:gd name="T37" fmla="*/ 179 h 193"/>
              <a:gd name="T38" fmla="*/ 23 w 94"/>
              <a:gd name="T39" fmla="*/ 127 h 193"/>
              <a:gd name="T40" fmla="*/ 23 w 94"/>
              <a:gd name="T41" fmla="*/ 126 h 193"/>
              <a:gd name="T42" fmla="*/ 20 w 94"/>
              <a:gd name="T43" fmla="*/ 105 h 193"/>
              <a:gd name="T44" fmla="*/ 52 w 94"/>
              <a:gd name="T45" fmla="*/ 45 h 193"/>
              <a:gd name="T46" fmla="*/ 53 w 94"/>
              <a:gd name="T47" fmla="*/ 43 h 193"/>
              <a:gd name="T48" fmla="*/ 75 w 94"/>
              <a:gd name="T49" fmla="*/ 0 h 193"/>
              <a:gd name="T50" fmla="*/ 87 w 94"/>
              <a:gd name="T51" fmla="*/ 16 h 193"/>
              <a:gd name="T52" fmla="*/ 84 w 94"/>
              <a:gd name="T53" fmla="*/ 41 h 193"/>
              <a:gd name="T54" fmla="*/ 73 w 94"/>
              <a:gd name="T55" fmla="*/ 48 h 193"/>
              <a:gd name="T56" fmla="*/ 73 w 94"/>
              <a:gd name="T57" fmla="*/ 49 h 193"/>
              <a:gd name="T58" fmla="*/ 73 w 94"/>
              <a:gd name="T59" fmla="*/ 50 h 193"/>
              <a:gd name="T60" fmla="*/ 84 w 94"/>
              <a:gd name="T61" fmla="*/ 60 h 193"/>
              <a:gd name="T62" fmla="*/ 88 w 94"/>
              <a:gd name="T63" fmla="*/ 74 h 193"/>
              <a:gd name="T64" fmla="*/ 93 w 94"/>
              <a:gd name="T65" fmla="*/ 8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193">
                <a:moveTo>
                  <a:pt x="91" y="91"/>
                </a:moveTo>
                <a:cubicBezTo>
                  <a:pt x="93" y="93"/>
                  <a:pt x="93" y="93"/>
                  <a:pt x="93" y="93"/>
                </a:cubicBezTo>
                <a:cubicBezTo>
                  <a:pt x="94" y="95"/>
                  <a:pt x="94" y="95"/>
                  <a:pt x="94" y="9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6" y="102"/>
                  <a:pt x="56" y="102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8" y="163"/>
                  <a:pt x="28" y="163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3"/>
                  <a:pt x="53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87" y="16"/>
                  <a:pt x="87" y="16"/>
                  <a:pt x="87" y="16"/>
                </a:cubicBezTo>
                <a:cubicBezTo>
                  <a:pt x="84" y="41"/>
                  <a:pt x="84" y="41"/>
                  <a:pt x="84" y="41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8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84" y="60"/>
                  <a:pt x="84" y="60"/>
                  <a:pt x="84" y="60"/>
                </a:cubicBezTo>
                <a:cubicBezTo>
                  <a:pt x="88" y="74"/>
                  <a:pt x="88" y="74"/>
                  <a:pt x="88" y="74"/>
                </a:cubicBezTo>
                <a:cubicBezTo>
                  <a:pt x="93" y="89"/>
                  <a:pt x="93" y="89"/>
                  <a:pt x="93" y="89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60"/>
          <p:cNvSpPr>
            <a:spLocks/>
          </p:cNvSpPr>
          <p:nvPr/>
        </p:nvSpPr>
        <p:spPr bwMode="auto">
          <a:xfrm>
            <a:off x="5711826" y="3373438"/>
            <a:ext cx="146050" cy="239713"/>
          </a:xfrm>
          <a:custGeom>
            <a:avLst/>
            <a:gdLst>
              <a:gd name="T0" fmla="*/ 0 w 64"/>
              <a:gd name="T1" fmla="*/ 56 h 105"/>
              <a:gd name="T2" fmla="*/ 1 w 64"/>
              <a:gd name="T3" fmla="*/ 57 h 105"/>
              <a:gd name="T4" fmla="*/ 24 w 64"/>
              <a:gd name="T5" fmla="*/ 67 h 105"/>
              <a:gd name="T6" fmla="*/ 33 w 64"/>
              <a:gd name="T7" fmla="*/ 73 h 105"/>
              <a:gd name="T8" fmla="*/ 34 w 64"/>
              <a:gd name="T9" fmla="*/ 74 h 105"/>
              <a:gd name="T10" fmla="*/ 41 w 64"/>
              <a:gd name="T11" fmla="*/ 105 h 105"/>
              <a:gd name="T12" fmla="*/ 50 w 64"/>
              <a:gd name="T13" fmla="*/ 96 h 105"/>
              <a:gd name="T14" fmla="*/ 52 w 64"/>
              <a:gd name="T15" fmla="*/ 53 h 105"/>
              <a:gd name="T16" fmla="*/ 52 w 64"/>
              <a:gd name="T17" fmla="*/ 37 h 105"/>
              <a:gd name="T18" fmla="*/ 52 w 64"/>
              <a:gd name="T19" fmla="*/ 37 h 105"/>
              <a:gd name="T20" fmla="*/ 64 w 64"/>
              <a:gd name="T21" fmla="*/ 17 h 105"/>
              <a:gd name="T22" fmla="*/ 62 w 64"/>
              <a:gd name="T23" fmla="*/ 0 h 105"/>
              <a:gd name="T24" fmla="*/ 39 w 64"/>
              <a:gd name="T25" fmla="*/ 28 h 105"/>
              <a:gd name="T26" fmla="*/ 38 w 64"/>
              <a:gd name="T27" fmla="*/ 29 h 105"/>
              <a:gd name="T28" fmla="*/ 24 w 64"/>
              <a:gd name="T29" fmla="*/ 22 h 105"/>
              <a:gd name="T30" fmla="*/ 18 w 64"/>
              <a:gd name="T31" fmla="*/ 20 h 105"/>
              <a:gd name="T32" fmla="*/ 6 w 64"/>
              <a:gd name="T33" fmla="*/ 46 h 105"/>
              <a:gd name="T34" fmla="*/ 5 w 64"/>
              <a:gd name="T35" fmla="*/ 50 h 105"/>
              <a:gd name="T36" fmla="*/ 3 w 64"/>
              <a:gd name="T37" fmla="*/ 54 h 105"/>
              <a:gd name="T38" fmla="*/ 2 w 64"/>
              <a:gd name="T39" fmla="*/ 54 h 105"/>
              <a:gd name="T40" fmla="*/ 0 w 64"/>
              <a:gd name="T4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05">
                <a:moveTo>
                  <a:pt x="0" y="56"/>
                </a:moveTo>
                <a:cubicBezTo>
                  <a:pt x="1" y="57"/>
                  <a:pt x="1" y="57"/>
                  <a:pt x="1" y="57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4" y="73"/>
                  <a:pt x="34" y="73"/>
                  <a:pt x="34" y="74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8" y="29"/>
                  <a:pt x="38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2" y="54"/>
                </a:cubicBezTo>
                <a:lnTo>
                  <a:pt x="0" y="5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61"/>
          <p:cNvSpPr>
            <a:spLocks/>
          </p:cNvSpPr>
          <p:nvPr/>
        </p:nvSpPr>
        <p:spPr bwMode="auto">
          <a:xfrm>
            <a:off x="4575176" y="5619750"/>
            <a:ext cx="87313" cy="112713"/>
          </a:xfrm>
          <a:custGeom>
            <a:avLst/>
            <a:gdLst>
              <a:gd name="T0" fmla="*/ 0 w 38"/>
              <a:gd name="T1" fmla="*/ 49 h 49"/>
              <a:gd name="T2" fmla="*/ 9 w 38"/>
              <a:gd name="T3" fmla="*/ 49 h 49"/>
              <a:gd name="T4" fmla="*/ 14 w 38"/>
              <a:gd name="T5" fmla="*/ 43 h 49"/>
              <a:gd name="T6" fmla="*/ 22 w 38"/>
              <a:gd name="T7" fmla="*/ 29 h 49"/>
              <a:gd name="T8" fmla="*/ 31 w 38"/>
              <a:gd name="T9" fmla="*/ 18 h 49"/>
              <a:gd name="T10" fmla="*/ 37 w 38"/>
              <a:gd name="T11" fmla="*/ 5 h 49"/>
              <a:gd name="T12" fmla="*/ 38 w 38"/>
              <a:gd name="T13" fmla="*/ 0 h 49"/>
              <a:gd name="T14" fmla="*/ 33 w 38"/>
              <a:gd name="T15" fmla="*/ 3 h 49"/>
              <a:gd name="T16" fmla="*/ 25 w 38"/>
              <a:gd name="T17" fmla="*/ 11 h 49"/>
              <a:gd name="T18" fmla="*/ 24 w 38"/>
              <a:gd name="T19" fmla="*/ 17 h 49"/>
              <a:gd name="T20" fmla="*/ 24 w 38"/>
              <a:gd name="T21" fmla="*/ 18 h 49"/>
              <a:gd name="T22" fmla="*/ 10 w 38"/>
              <a:gd name="T23" fmla="*/ 23 h 49"/>
              <a:gd name="T24" fmla="*/ 3 w 38"/>
              <a:gd name="T25" fmla="*/ 39 h 49"/>
              <a:gd name="T26" fmla="*/ 0 w 38"/>
              <a:gd name="T2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9">
                <a:moveTo>
                  <a:pt x="0" y="49"/>
                </a:moveTo>
                <a:cubicBezTo>
                  <a:pt x="9" y="49"/>
                  <a:pt x="9" y="49"/>
                  <a:pt x="9" y="49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3" y="39"/>
                  <a:pt x="3" y="39"/>
                  <a:pt x="3" y="39"/>
                </a:cubicBezTo>
                <a:lnTo>
                  <a:pt x="0" y="4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62"/>
          <p:cNvSpPr>
            <a:spLocks/>
          </p:cNvSpPr>
          <p:nvPr/>
        </p:nvSpPr>
        <p:spPr bwMode="auto">
          <a:xfrm>
            <a:off x="4916489" y="4471988"/>
            <a:ext cx="133350" cy="150813"/>
          </a:xfrm>
          <a:custGeom>
            <a:avLst/>
            <a:gdLst>
              <a:gd name="T0" fmla="*/ 18 w 58"/>
              <a:gd name="T1" fmla="*/ 66 h 66"/>
              <a:gd name="T2" fmla="*/ 18 w 58"/>
              <a:gd name="T3" fmla="*/ 66 h 66"/>
              <a:gd name="T4" fmla="*/ 1 w 58"/>
              <a:gd name="T5" fmla="*/ 50 h 66"/>
              <a:gd name="T6" fmla="*/ 0 w 58"/>
              <a:gd name="T7" fmla="*/ 49 h 66"/>
              <a:gd name="T8" fmla="*/ 1 w 58"/>
              <a:gd name="T9" fmla="*/ 49 h 66"/>
              <a:gd name="T10" fmla="*/ 19 w 58"/>
              <a:gd name="T11" fmla="*/ 31 h 66"/>
              <a:gd name="T12" fmla="*/ 17 w 58"/>
              <a:gd name="T13" fmla="*/ 14 h 66"/>
              <a:gd name="T14" fmla="*/ 18 w 58"/>
              <a:gd name="T15" fmla="*/ 13 h 66"/>
              <a:gd name="T16" fmla="*/ 37 w 58"/>
              <a:gd name="T17" fmla="*/ 7 h 66"/>
              <a:gd name="T18" fmla="*/ 47 w 58"/>
              <a:gd name="T19" fmla="*/ 1 h 66"/>
              <a:gd name="T20" fmla="*/ 47 w 58"/>
              <a:gd name="T21" fmla="*/ 1 h 66"/>
              <a:gd name="T22" fmla="*/ 57 w 58"/>
              <a:gd name="T23" fmla="*/ 0 h 66"/>
              <a:gd name="T24" fmla="*/ 58 w 58"/>
              <a:gd name="T25" fmla="*/ 1 h 66"/>
              <a:gd name="T26" fmla="*/ 58 w 58"/>
              <a:gd name="T27" fmla="*/ 2 h 66"/>
              <a:gd name="T28" fmla="*/ 54 w 58"/>
              <a:gd name="T29" fmla="*/ 16 h 66"/>
              <a:gd name="T30" fmla="*/ 51 w 58"/>
              <a:gd name="T31" fmla="*/ 35 h 66"/>
              <a:gd name="T32" fmla="*/ 46 w 58"/>
              <a:gd name="T33" fmla="*/ 52 h 66"/>
              <a:gd name="T34" fmla="*/ 46 w 58"/>
              <a:gd name="T35" fmla="*/ 52 h 66"/>
              <a:gd name="T36" fmla="*/ 45 w 58"/>
              <a:gd name="T37" fmla="*/ 52 h 66"/>
              <a:gd name="T38" fmla="*/ 35 w 58"/>
              <a:gd name="T39" fmla="*/ 47 h 66"/>
              <a:gd name="T40" fmla="*/ 35 w 58"/>
              <a:gd name="T41" fmla="*/ 47 h 66"/>
              <a:gd name="T42" fmla="*/ 33 w 58"/>
              <a:gd name="T43" fmla="*/ 45 h 66"/>
              <a:gd name="T44" fmla="*/ 31 w 58"/>
              <a:gd name="T45" fmla="*/ 58 h 66"/>
              <a:gd name="T46" fmla="*/ 31 w 58"/>
              <a:gd name="T47" fmla="*/ 59 h 66"/>
              <a:gd name="T48" fmla="*/ 19 w 58"/>
              <a:gd name="T49" fmla="*/ 66 h 66"/>
              <a:gd name="T50" fmla="*/ 18 w 58"/>
              <a:gd name="T5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66"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8" y="0"/>
                  <a:pt x="58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4" y="16"/>
                  <a:pt x="54" y="16"/>
                  <a:pt x="54" y="16"/>
                </a:cubicBezTo>
                <a:cubicBezTo>
                  <a:pt x="51" y="35"/>
                  <a:pt x="51" y="35"/>
                  <a:pt x="51" y="3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2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9"/>
                  <a:pt x="31" y="59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63"/>
          <p:cNvSpPr>
            <a:spLocks/>
          </p:cNvSpPr>
          <p:nvPr/>
        </p:nvSpPr>
        <p:spPr bwMode="auto">
          <a:xfrm>
            <a:off x="4760914" y="4575175"/>
            <a:ext cx="25400" cy="33338"/>
          </a:xfrm>
          <a:custGeom>
            <a:avLst/>
            <a:gdLst>
              <a:gd name="T0" fmla="*/ 2 w 16"/>
              <a:gd name="T1" fmla="*/ 0 h 21"/>
              <a:gd name="T2" fmla="*/ 0 w 16"/>
              <a:gd name="T3" fmla="*/ 21 h 21"/>
              <a:gd name="T4" fmla="*/ 16 w 16"/>
              <a:gd name="T5" fmla="*/ 11 h 21"/>
              <a:gd name="T6" fmla="*/ 2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2" y="0"/>
                </a:moveTo>
                <a:lnTo>
                  <a:pt x="0" y="21"/>
                </a:lnTo>
                <a:lnTo>
                  <a:pt x="16" y="11"/>
                </a:lnTo>
                <a:lnTo>
                  <a:pt x="2" y="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64"/>
          <p:cNvSpPr>
            <a:spLocks/>
          </p:cNvSpPr>
          <p:nvPr/>
        </p:nvSpPr>
        <p:spPr bwMode="auto">
          <a:xfrm>
            <a:off x="5043489" y="4519613"/>
            <a:ext cx="90488" cy="87313"/>
          </a:xfrm>
          <a:custGeom>
            <a:avLst/>
            <a:gdLst>
              <a:gd name="T0" fmla="*/ 0 w 57"/>
              <a:gd name="T1" fmla="*/ 36 h 55"/>
              <a:gd name="T2" fmla="*/ 14 w 57"/>
              <a:gd name="T3" fmla="*/ 55 h 55"/>
              <a:gd name="T4" fmla="*/ 49 w 57"/>
              <a:gd name="T5" fmla="*/ 42 h 55"/>
              <a:gd name="T6" fmla="*/ 57 w 57"/>
              <a:gd name="T7" fmla="*/ 19 h 55"/>
              <a:gd name="T8" fmla="*/ 41 w 57"/>
              <a:gd name="T9" fmla="*/ 0 h 55"/>
              <a:gd name="T10" fmla="*/ 28 w 57"/>
              <a:gd name="T11" fmla="*/ 3 h 55"/>
              <a:gd name="T12" fmla="*/ 11 w 57"/>
              <a:gd name="T13" fmla="*/ 20 h 55"/>
              <a:gd name="T14" fmla="*/ 0 w 57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5">
                <a:moveTo>
                  <a:pt x="0" y="36"/>
                </a:moveTo>
                <a:lnTo>
                  <a:pt x="14" y="55"/>
                </a:lnTo>
                <a:lnTo>
                  <a:pt x="49" y="42"/>
                </a:lnTo>
                <a:lnTo>
                  <a:pt x="57" y="19"/>
                </a:lnTo>
                <a:lnTo>
                  <a:pt x="41" y="0"/>
                </a:lnTo>
                <a:lnTo>
                  <a:pt x="28" y="3"/>
                </a:lnTo>
                <a:lnTo>
                  <a:pt x="11" y="20"/>
                </a:lnTo>
                <a:lnTo>
                  <a:pt x="0" y="3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65"/>
          <p:cNvSpPr>
            <a:spLocks/>
          </p:cNvSpPr>
          <p:nvPr/>
        </p:nvSpPr>
        <p:spPr bwMode="auto">
          <a:xfrm>
            <a:off x="4392614" y="5334000"/>
            <a:ext cx="30163" cy="31750"/>
          </a:xfrm>
          <a:custGeom>
            <a:avLst/>
            <a:gdLst>
              <a:gd name="T0" fmla="*/ 0 w 19"/>
              <a:gd name="T1" fmla="*/ 20 h 20"/>
              <a:gd name="T2" fmla="*/ 6 w 19"/>
              <a:gd name="T3" fmla="*/ 20 h 20"/>
              <a:gd name="T4" fmla="*/ 13 w 19"/>
              <a:gd name="T5" fmla="*/ 17 h 20"/>
              <a:gd name="T6" fmla="*/ 19 w 19"/>
              <a:gd name="T7" fmla="*/ 6 h 20"/>
              <a:gd name="T8" fmla="*/ 14 w 19"/>
              <a:gd name="T9" fmla="*/ 0 h 20"/>
              <a:gd name="T10" fmla="*/ 3 w 19"/>
              <a:gd name="T11" fmla="*/ 9 h 20"/>
              <a:gd name="T12" fmla="*/ 0 w 1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0">
                <a:moveTo>
                  <a:pt x="0" y="20"/>
                </a:moveTo>
                <a:lnTo>
                  <a:pt x="6" y="20"/>
                </a:lnTo>
                <a:lnTo>
                  <a:pt x="13" y="17"/>
                </a:lnTo>
                <a:lnTo>
                  <a:pt x="19" y="6"/>
                </a:lnTo>
                <a:lnTo>
                  <a:pt x="14" y="0"/>
                </a:lnTo>
                <a:lnTo>
                  <a:pt x="3" y="9"/>
                </a:lnTo>
                <a:lnTo>
                  <a:pt x="0" y="2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4527551" y="5160963"/>
            <a:ext cx="112713" cy="109538"/>
          </a:xfrm>
          <a:custGeom>
            <a:avLst/>
            <a:gdLst>
              <a:gd name="T0" fmla="*/ 0 w 49"/>
              <a:gd name="T1" fmla="*/ 0 h 48"/>
              <a:gd name="T2" fmla="*/ 7 w 49"/>
              <a:gd name="T3" fmla="*/ 22 h 48"/>
              <a:gd name="T4" fmla="*/ 7 w 49"/>
              <a:gd name="T5" fmla="*/ 22 h 48"/>
              <a:gd name="T6" fmla="*/ 7 w 49"/>
              <a:gd name="T7" fmla="*/ 39 h 48"/>
              <a:gd name="T8" fmla="*/ 5 w 49"/>
              <a:gd name="T9" fmla="*/ 48 h 48"/>
              <a:gd name="T10" fmla="*/ 20 w 49"/>
              <a:gd name="T11" fmla="*/ 44 h 48"/>
              <a:gd name="T12" fmla="*/ 30 w 49"/>
              <a:gd name="T13" fmla="*/ 28 h 48"/>
              <a:gd name="T14" fmla="*/ 49 w 49"/>
              <a:gd name="T15" fmla="*/ 7 h 48"/>
              <a:gd name="T16" fmla="*/ 49 w 49"/>
              <a:gd name="T17" fmla="*/ 3 h 48"/>
              <a:gd name="T18" fmla="*/ 34 w 49"/>
              <a:gd name="T19" fmla="*/ 6 h 48"/>
              <a:gd name="T20" fmla="*/ 21 w 49"/>
              <a:gd name="T21" fmla="*/ 9 h 48"/>
              <a:gd name="T22" fmla="*/ 20 w 49"/>
              <a:gd name="T23" fmla="*/ 9 h 48"/>
              <a:gd name="T24" fmla="*/ 10 w 49"/>
              <a:gd name="T25" fmla="*/ 0 h 48"/>
              <a:gd name="T26" fmla="*/ 0 w 49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8">
                <a:moveTo>
                  <a:pt x="0" y="0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48"/>
                  <a:pt x="5" y="48"/>
                  <a:pt x="5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30" y="28"/>
                  <a:pt x="30" y="28"/>
                  <a:pt x="30" y="28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9" y="3"/>
                  <a:pt x="49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9"/>
                </a:cubicBezTo>
                <a:cubicBezTo>
                  <a:pt x="10" y="0"/>
                  <a:pt x="10" y="0"/>
                  <a:pt x="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4449764" y="5734050"/>
            <a:ext cx="47625" cy="85725"/>
          </a:xfrm>
          <a:custGeom>
            <a:avLst/>
            <a:gdLst>
              <a:gd name="T0" fmla="*/ 0 w 21"/>
              <a:gd name="T1" fmla="*/ 37 h 37"/>
              <a:gd name="T2" fmla="*/ 5 w 21"/>
              <a:gd name="T3" fmla="*/ 37 h 37"/>
              <a:gd name="T4" fmla="*/ 14 w 21"/>
              <a:gd name="T5" fmla="*/ 27 h 37"/>
              <a:gd name="T6" fmla="*/ 18 w 21"/>
              <a:gd name="T7" fmla="*/ 19 h 37"/>
              <a:gd name="T8" fmla="*/ 21 w 21"/>
              <a:gd name="T9" fmla="*/ 7 h 37"/>
              <a:gd name="T10" fmla="*/ 16 w 21"/>
              <a:gd name="T11" fmla="*/ 0 h 37"/>
              <a:gd name="T12" fmla="*/ 11 w 21"/>
              <a:gd name="T13" fmla="*/ 2 h 37"/>
              <a:gd name="T14" fmla="*/ 11 w 21"/>
              <a:gd name="T15" fmla="*/ 6 h 37"/>
              <a:gd name="T16" fmla="*/ 11 w 21"/>
              <a:gd name="T17" fmla="*/ 7 h 37"/>
              <a:gd name="T18" fmla="*/ 4 w 21"/>
              <a:gd name="T19" fmla="*/ 19 h 37"/>
              <a:gd name="T20" fmla="*/ 2 w 21"/>
              <a:gd name="T21" fmla="*/ 29 h 37"/>
              <a:gd name="T22" fmla="*/ 0 w 21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7">
                <a:moveTo>
                  <a:pt x="0" y="37"/>
                </a:moveTo>
                <a:cubicBezTo>
                  <a:pt x="5" y="37"/>
                  <a:pt x="5" y="37"/>
                  <a:pt x="5" y="37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9"/>
                  <a:pt x="2" y="29"/>
                  <a:pt x="2" y="29"/>
                </a:cubicBezTo>
                <a:lnTo>
                  <a:pt x="0" y="37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68"/>
          <p:cNvSpPr>
            <a:spLocks/>
          </p:cNvSpPr>
          <p:nvPr/>
        </p:nvSpPr>
        <p:spPr bwMode="auto">
          <a:xfrm>
            <a:off x="4211639" y="5630863"/>
            <a:ext cx="254000" cy="180975"/>
          </a:xfrm>
          <a:custGeom>
            <a:avLst/>
            <a:gdLst>
              <a:gd name="T0" fmla="*/ 0 w 111"/>
              <a:gd name="T1" fmla="*/ 55 h 79"/>
              <a:gd name="T2" fmla="*/ 16 w 111"/>
              <a:gd name="T3" fmla="*/ 63 h 79"/>
              <a:gd name="T4" fmla="*/ 43 w 111"/>
              <a:gd name="T5" fmla="*/ 77 h 79"/>
              <a:gd name="T6" fmla="*/ 43 w 111"/>
              <a:gd name="T7" fmla="*/ 77 h 79"/>
              <a:gd name="T8" fmla="*/ 44 w 111"/>
              <a:gd name="T9" fmla="*/ 79 h 79"/>
              <a:gd name="T10" fmla="*/ 69 w 111"/>
              <a:gd name="T11" fmla="*/ 39 h 79"/>
              <a:gd name="T12" fmla="*/ 70 w 111"/>
              <a:gd name="T13" fmla="*/ 39 h 79"/>
              <a:gd name="T14" fmla="*/ 105 w 111"/>
              <a:gd name="T15" fmla="*/ 33 h 79"/>
              <a:gd name="T16" fmla="*/ 111 w 111"/>
              <a:gd name="T17" fmla="*/ 16 h 79"/>
              <a:gd name="T18" fmla="*/ 72 w 111"/>
              <a:gd name="T19" fmla="*/ 9 h 79"/>
              <a:gd name="T20" fmla="*/ 33 w 111"/>
              <a:gd name="T21" fmla="*/ 0 h 79"/>
              <a:gd name="T22" fmla="*/ 23 w 111"/>
              <a:gd name="T23" fmla="*/ 5 h 79"/>
              <a:gd name="T24" fmla="*/ 7 w 111"/>
              <a:gd name="T25" fmla="*/ 39 h 79"/>
              <a:gd name="T26" fmla="*/ 0 w 111"/>
              <a:gd name="T27" fmla="*/ 5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79">
                <a:moveTo>
                  <a:pt x="0" y="55"/>
                </a:moveTo>
                <a:cubicBezTo>
                  <a:pt x="16" y="63"/>
                  <a:pt x="16" y="63"/>
                  <a:pt x="16" y="63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9"/>
                  <a:pt x="44" y="79"/>
                  <a:pt x="44" y="7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72" y="9"/>
                  <a:pt x="72" y="9"/>
                  <a:pt x="72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7" y="39"/>
                  <a:pt x="7" y="39"/>
                  <a:pt x="7" y="39"/>
                </a:cubicBezTo>
                <a:lnTo>
                  <a:pt x="0" y="5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69"/>
          <p:cNvSpPr>
            <a:spLocks/>
          </p:cNvSpPr>
          <p:nvPr/>
        </p:nvSpPr>
        <p:spPr bwMode="auto">
          <a:xfrm>
            <a:off x="4953001" y="4867275"/>
            <a:ext cx="73025" cy="79375"/>
          </a:xfrm>
          <a:custGeom>
            <a:avLst/>
            <a:gdLst>
              <a:gd name="T0" fmla="*/ 0 w 32"/>
              <a:gd name="T1" fmla="*/ 31 h 35"/>
              <a:gd name="T2" fmla="*/ 11 w 32"/>
              <a:gd name="T3" fmla="*/ 35 h 35"/>
              <a:gd name="T4" fmla="*/ 21 w 32"/>
              <a:gd name="T5" fmla="*/ 31 h 35"/>
              <a:gd name="T6" fmla="*/ 32 w 32"/>
              <a:gd name="T7" fmla="*/ 27 h 35"/>
              <a:gd name="T8" fmla="*/ 29 w 32"/>
              <a:gd name="T9" fmla="*/ 0 h 35"/>
              <a:gd name="T10" fmla="*/ 20 w 32"/>
              <a:gd name="T11" fmla="*/ 5 h 35"/>
              <a:gd name="T12" fmla="*/ 8 w 32"/>
              <a:gd name="T13" fmla="*/ 9 h 35"/>
              <a:gd name="T14" fmla="*/ 8 w 32"/>
              <a:gd name="T15" fmla="*/ 21 h 35"/>
              <a:gd name="T16" fmla="*/ 8 w 32"/>
              <a:gd name="T17" fmla="*/ 21 h 35"/>
              <a:gd name="T18" fmla="*/ 0 w 32"/>
              <a:gd name="T1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0" y="31"/>
                </a:moveTo>
                <a:cubicBezTo>
                  <a:pt x="11" y="35"/>
                  <a:pt x="11" y="35"/>
                  <a:pt x="11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32" y="27"/>
                  <a:pt x="32" y="27"/>
                  <a:pt x="32" y="27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8" y="9"/>
                  <a:pt x="8" y="9"/>
                  <a:pt x="8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0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70"/>
          <p:cNvSpPr>
            <a:spLocks/>
          </p:cNvSpPr>
          <p:nvPr/>
        </p:nvSpPr>
        <p:spPr bwMode="auto">
          <a:xfrm>
            <a:off x="4857751" y="4725988"/>
            <a:ext cx="120650" cy="136525"/>
          </a:xfrm>
          <a:custGeom>
            <a:avLst/>
            <a:gdLst>
              <a:gd name="T0" fmla="*/ 0 w 76"/>
              <a:gd name="T1" fmla="*/ 52 h 86"/>
              <a:gd name="T2" fmla="*/ 33 w 76"/>
              <a:gd name="T3" fmla="*/ 86 h 86"/>
              <a:gd name="T4" fmla="*/ 50 w 76"/>
              <a:gd name="T5" fmla="*/ 79 h 86"/>
              <a:gd name="T6" fmla="*/ 70 w 76"/>
              <a:gd name="T7" fmla="*/ 65 h 86"/>
              <a:gd name="T8" fmla="*/ 76 w 76"/>
              <a:gd name="T9" fmla="*/ 30 h 86"/>
              <a:gd name="T10" fmla="*/ 49 w 76"/>
              <a:gd name="T11" fmla="*/ 0 h 86"/>
              <a:gd name="T12" fmla="*/ 34 w 76"/>
              <a:gd name="T13" fmla="*/ 16 h 86"/>
              <a:gd name="T14" fmla="*/ 0 w 76"/>
              <a:gd name="T15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6">
                <a:moveTo>
                  <a:pt x="0" y="52"/>
                </a:moveTo>
                <a:lnTo>
                  <a:pt x="33" y="86"/>
                </a:lnTo>
                <a:lnTo>
                  <a:pt x="50" y="79"/>
                </a:lnTo>
                <a:lnTo>
                  <a:pt x="70" y="65"/>
                </a:lnTo>
                <a:lnTo>
                  <a:pt x="76" y="30"/>
                </a:lnTo>
                <a:lnTo>
                  <a:pt x="49" y="0"/>
                </a:lnTo>
                <a:lnTo>
                  <a:pt x="34" y="16"/>
                </a:lnTo>
                <a:lnTo>
                  <a:pt x="0" y="5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5008564" y="4757738"/>
            <a:ext cx="141288" cy="92075"/>
          </a:xfrm>
          <a:custGeom>
            <a:avLst/>
            <a:gdLst>
              <a:gd name="T0" fmla="*/ 0 w 62"/>
              <a:gd name="T1" fmla="*/ 33 h 40"/>
              <a:gd name="T2" fmla="*/ 2 w 62"/>
              <a:gd name="T3" fmla="*/ 36 h 40"/>
              <a:gd name="T4" fmla="*/ 4 w 62"/>
              <a:gd name="T5" fmla="*/ 40 h 40"/>
              <a:gd name="T6" fmla="*/ 15 w 62"/>
              <a:gd name="T7" fmla="*/ 35 h 40"/>
              <a:gd name="T8" fmla="*/ 47 w 62"/>
              <a:gd name="T9" fmla="*/ 12 h 40"/>
              <a:gd name="T10" fmla="*/ 62 w 62"/>
              <a:gd name="T11" fmla="*/ 2 h 40"/>
              <a:gd name="T12" fmla="*/ 42 w 62"/>
              <a:gd name="T13" fmla="*/ 0 h 40"/>
              <a:gd name="T14" fmla="*/ 31 w 62"/>
              <a:gd name="T15" fmla="*/ 6 h 40"/>
              <a:gd name="T16" fmla="*/ 30 w 62"/>
              <a:gd name="T17" fmla="*/ 6 h 40"/>
              <a:gd name="T18" fmla="*/ 24 w 62"/>
              <a:gd name="T19" fmla="*/ 3 h 40"/>
              <a:gd name="T20" fmla="*/ 0 w 62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40">
                <a:moveTo>
                  <a:pt x="0" y="33"/>
                </a:moveTo>
                <a:cubicBezTo>
                  <a:pt x="2" y="36"/>
                  <a:pt x="2" y="36"/>
                  <a:pt x="2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15" y="35"/>
                  <a:pt x="15" y="35"/>
                  <a:pt x="15" y="35"/>
                </a:cubicBezTo>
                <a:cubicBezTo>
                  <a:pt x="47" y="12"/>
                  <a:pt x="47" y="12"/>
                  <a:pt x="47" y="12"/>
                </a:cubicBezTo>
                <a:cubicBezTo>
                  <a:pt x="62" y="2"/>
                  <a:pt x="62" y="2"/>
                  <a:pt x="62" y="2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lnTo>
                  <a:pt x="0" y="3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4632326" y="5494338"/>
            <a:ext cx="73025" cy="93663"/>
          </a:xfrm>
          <a:custGeom>
            <a:avLst/>
            <a:gdLst>
              <a:gd name="T0" fmla="*/ 0 w 32"/>
              <a:gd name="T1" fmla="*/ 38 h 41"/>
              <a:gd name="T2" fmla="*/ 3 w 32"/>
              <a:gd name="T3" fmla="*/ 41 h 41"/>
              <a:gd name="T4" fmla="*/ 13 w 32"/>
              <a:gd name="T5" fmla="*/ 30 h 41"/>
              <a:gd name="T6" fmla="*/ 14 w 32"/>
              <a:gd name="T7" fmla="*/ 30 h 41"/>
              <a:gd name="T8" fmla="*/ 22 w 32"/>
              <a:gd name="T9" fmla="*/ 30 h 41"/>
              <a:gd name="T10" fmla="*/ 30 w 32"/>
              <a:gd name="T11" fmla="*/ 18 h 41"/>
              <a:gd name="T12" fmla="*/ 28 w 32"/>
              <a:gd name="T13" fmla="*/ 8 h 41"/>
              <a:gd name="T14" fmla="*/ 28 w 32"/>
              <a:gd name="T15" fmla="*/ 7 h 41"/>
              <a:gd name="T16" fmla="*/ 32 w 32"/>
              <a:gd name="T17" fmla="*/ 2 h 41"/>
              <a:gd name="T18" fmla="*/ 29 w 32"/>
              <a:gd name="T19" fmla="*/ 0 h 41"/>
              <a:gd name="T20" fmla="*/ 25 w 32"/>
              <a:gd name="T21" fmla="*/ 7 h 41"/>
              <a:gd name="T22" fmla="*/ 24 w 32"/>
              <a:gd name="T23" fmla="*/ 8 h 41"/>
              <a:gd name="T24" fmla="*/ 19 w 32"/>
              <a:gd name="T25" fmla="*/ 9 h 41"/>
              <a:gd name="T26" fmla="*/ 9 w 32"/>
              <a:gd name="T27" fmla="*/ 17 h 41"/>
              <a:gd name="T28" fmla="*/ 9 w 32"/>
              <a:gd name="T29" fmla="*/ 25 h 41"/>
              <a:gd name="T30" fmla="*/ 9 w 32"/>
              <a:gd name="T31" fmla="*/ 25 h 41"/>
              <a:gd name="T32" fmla="*/ 0 w 32"/>
              <a:gd name="T33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0" y="38"/>
                </a:moveTo>
                <a:cubicBezTo>
                  <a:pt x="3" y="41"/>
                  <a:pt x="3" y="41"/>
                  <a:pt x="3" y="41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4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lnTo>
                  <a:pt x="0" y="3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4543426" y="5287963"/>
            <a:ext cx="93663" cy="150813"/>
          </a:xfrm>
          <a:custGeom>
            <a:avLst/>
            <a:gdLst>
              <a:gd name="T0" fmla="*/ 2 w 41"/>
              <a:gd name="T1" fmla="*/ 65 h 66"/>
              <a:gd name="T2" fmla="*/ 5 w 41"/>
              <a:gd name="T3" fmla="*/ 66 h 66"/>
              <a:gd name="T4" fmla="*/ 7 w 41"/>
              <a:gd name="T5" fmla="*/ 58 h 66"/>
              <a:gd name="T6" fmla="*/ 10 w 41"/>
              <a:gd name="T7" fmla="*/ 46 h 66"/>
              <a:gd name="T8" fmla="*/ 11 w 41"/>
              <a:gd name="T9" fmla="*/ 46 h 66"/>
              <a:gd name="T10" fmla="*/ 20 w 41"/>
              <a:gd name="T11" fmla="*/ 37 h 66"/>
              <a:gd name="T12" fmla="*/ 20 w 41"/>
              <a:gd name="T13" fmla="*/ 31 h 66"/>
              <a:gd name="T14" fmla="*/ 20 w 41"/>
              <a:gd name="T15" fmla="*/ 31 h 66"/>
              <a:gd name="T16" fmla="*/ 31 w 41"/>
              <a:gd name="T17" fmla="*/ 13 h 66"/>
              <a:gd name="T18" fmla="*/ 31 w 41"/>
              <a:gd name="T19" fmla="*/ 12 h 66"/>
              <a:gd name="T20" fmla="*/ 41 w 41"/>
              <a:gd name="T21" fmla="*/ 4 h 66"/>
              <a:gd name="T22" fmla="*/ 36 w 41"/>
              <a:gd name="T23" fmla="*/ 0 h 66"/>
              <a:gd name="T24" fmla="*/ 22 w 41"/>
              <a:gd name="T25" fmla="*/ 3 h 66"/>
              <a:gd name="T26" fmla="*/ 20 w 41"/>
              <a:gd name="T27" fmla="*/ 12 h 66"/>
              <a:gd name="T28" fmla="*/ 20 w 41"/>
              <a:gd name="T29" fmla="*/ 19 h 66"/>
              <a:gd name="T30" fmla="*/ 20 w 41"/>
              <a:gd name="T31" fmla="*/ 19 h 66"/>
              <a:gd name="T32" fmla="*/ 15 w 41"/>
              <a:gd name="T33" fmla="*/ 29 h 66"/>
              <a:gd name="T34" fmla="*/ 14 w 41"/>
              <a:gd name="T35" fmla="*/ 29 h 66"/>
              <a:gd name="T36" fmla="*/ 8 w 41"/>
              <a:gd name="T37" fmla="*/ 33 h 66"/>
              <a:gd name="T38" fmla="*/ 4 w 41"/>
              <a:gd name="T39" fmla="*/ 44 h 66"/>
              <a:gd name="T40" fmla="*/ 0 w 41"/>
              <a:gd name="T41" fmla="*/ 53 h 66"/>
              <a:gd name="T42" fmla="*/ 2 w 41"/>
              <a:gd name="T4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66">
                <a:moveTo>
                  <a:pt x="2" y="65"/>
                </a:moveTo>
                <a:cubicBezTo>
                  <a:pt x="5" y="66"/>
                  <a:pt x="5" y="66"/>
                  <a:pt x="5" y="66"/>
                </a:cubicBezTo>
                <a:cubicBezTo>
                  <a:pt x="7" y="58"/>
                  <a:pt x="7" y="58"/>
                  <a:pt x="7" y="58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33"/>
                  <a:pt x="8" y="33"/>
                  <a:pt x="8" y="33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53"/>
                  <a:pt x="0" y="53"/>
                  <a:pt x="0" y="53"/>
                </a:cubicBezTo>
                <a:lnTo>
                  <a:pt x="2" y="6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74"/>
          <p:cNvSpPr>
            <a:spLocks/>
          </p:cNvSpPr>
          <p:nvPr/>
        </p:nvSpPr>
        <p:spPr bwMode="auto">
          <a:xfrm>
            <a:off x="4438651" y="4357688"/>
            <a:ext cx="82550" cy="63500"/>
          </a:xfrm>
          <a:custGeom>
            <a:avLst/>
            <a:gdLst>
              <a:gd name="T0" fmla="*/ 19 w 36"/>
              <a:gd name="T1" fmla="*/ 25 h 28"/>
              <a:gd name="T2" fmla="*/ 30 w 36"/>
              <a:gd name="T3" fmla="*/ 28 h 28"/>
              <a:gd name="T4" fmla="*/ 36 w 36"/>
              <a:gd name="T5" fmla="*/ 19 h 28"/>
              <a:gd name="T6" fmla="*/ 33 w 36"/>
              <a:gd name="T7" fmla="*/ 6 h 28"/>
              <a:gd name="T8" fmla="*/ 16 w 36"/>
              <a:gd name="T9" fmla="*/ 0 h 28"/>
              <a:gd name="T10" fmla="*/ 1 w 36"/>
              <a:gd name="T11" fmla="*/ 6 h 28"/>
              <a:gd name="T12" fmla="*/ 0 w 36"/>
              <a:gd name="T13" fmla="*/ 16 h 28"/>
              <a:gd name="T14" fmla="*/ 11 w 36"/>
              <a:gd name="T15" fmla="*/ 19 h 28"/>
              <a:gd name="T16" fmla="*/ 11 w 36"/>
              <a:gd name="T17" fmla="*/ 19 h 28"/>
              <a:gd name="T18" fmla="*/ 19 w 36"/>
              <a:gd name="T19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">
                <a:moveTo>
                  <a:pt x="19" y="25"/>
                </a:moveTo>
                <a:cubicBezTo>
                  <a:pt x="30" y="28"/>
                  <a:pt x="30" y="28"/>
                  <a:pt x="30" y="28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6"/>
                  <a:pt x="33" y="6"/>
                  <a:pt x="33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" y="6"/>
                  <a:pt x="1" y="6"/>
                  <a:pt x="1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lnTo>
                  <a:pt x="19" y="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75"/>
          <p:cNvSpPr>
            <a:spLocks/>
          </p:cNvSpPr>
          <p:nvPr/>
        </p:nvSpPr>
        <p:spPr bwMode="auto">
          <a:xfrm>
            <a:off x="5062539" y="4192588"/>
            <a:ext cx="53975" cy="74613"/>
          </a:xfrm>
          <a:custGeom>
            <a:avLst/>
            <a:gdLst>
              <a:gd name="T0" fmla="*/ 0 w 34"/>
              <a:gd name="T1" fmla="*/ 43 h 47"/>
              <a:gd name="T2" fmla="*/ 9 w 34"/>
              <a:gd name="T3" fmla="*/ 47 h 47"/>
              <a:gd name="T4" fmla="*/ 22 w 34"/>
              <a:gd name="T5" fmla="*/ 37 h 47"/>
              <a:gd name="T6" fmla="*/ 34 w 34"/>
              <a:gd name="T7" fmla="*/ 6 h 47"/>
              <a:gd name="T8" fmla="*/ 19 w 34"/>
              <a:gd name="T9" fmla="*/ 0 h 47"/>
              <a:gd name="T10" fmla="*/ 8 w 34"/>
              <a:gd name="T11" fmla="*/ 7 h 47"/>
              <a:gd name="T12" fmla="*/ 2 w 34"/>
              <a:gd name="T13" fmla="*/ 27 h 47"/>
              <a:gd name="T14" fmla="*/ 0 w 34"/>
              <a:gd name="T15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7">
                <a:moveTo>
                  <a:pt x="0" y="43"/>
                </a:moveTo>
                <a:lnTo>
                  <a:pt x="9" y="47"/>
                </a:lnTo>
                <a:lnTo>
                  <a:pt x="22" y="37"/>
                </a:lnTo>
                <a:lnTo>
                  <a:pt x="34" y="6"/>
                </a:lnTo>
                <a:lnTo>
                  <a:pt x="19" y="0"/>
                </a:lnTo>
                <a:lnTo>
                  <a:pt x="8" y="7"/>
                </a:lnTo>
                <a:lnTo>
                  <a:pt x="2" y="27"/>
                </a:lnTo>
                <a:lnTo>
                  <a:pt x="0" y="4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76"/>
          <p:cNvSpPr>
            <a:spLocks/>
          </p:cNvSpPr>
          <p:nvPr/>
        </p:nvSpPr>
        <p:spPr bwMode="auto">
          <a:xfrm>
            <a:off x="5102226" y="4100513"/>
            <a:ext cx="26988" cy="73025"/>
          </a:xfrm>
          <a:custGeom>
            <a:avLst/>
            <a:gdLst>
              <a:gd name="T0" fmla="*/ 3 w 17"/>
              <a:gd name="T1" fmla="*/ 46 h 46"/>
              <a:gd name="T2" fmla="*/ 16 w 17"/>
              <a:gd name="T3" fmla="*/ 46 h 46"/>
              <a:gd name="T4" fmla="*/ 17 w 17"/>
              <a:gd name="T5" fmla="*/ 35 h 46"/>
              <a:gd name="T6" fmla="*/ 17 w 17"/>
              <a:gd name="T7" fmla="*/ 19 h 46"/>
              <a:gd name="T8" fmla="*/ 12 w 17"/>
              <a:gd name="T9" fmla="*/ 0 h 46"/>
              <a:gd name="T10" fmla="*/ 3 w 17"/>
              <a:gd name="T11" fmla="*/ 10 h 46"/>
              <a:gd name="T12" fmla="*/ 0 w 17"/>
              <a:gd name="T13" fmla="*/ 29 h 46"/>
              <a:gd name="T14" fmla="*/ 3 w 17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6">
                <a:moveTo>
                  <a:pt x="3" y="46"/>
                </a:moveTo>
                <a:lnTo>
                  <a:pt x="16" y="46"/>
                </a:lnTo>
                <a:lnTo>
                  <a:pt x="17" y="35"/>
                </a:lnTo>
                <a:lnTo>
                  <a:pt x="17" y="19"/>
                </a:lnTo>
                <a:lnTo>
                  <a:pt x="12" y="0"/>
                </a:lnTo>
                <a:lnTo>
                  <a:pt x="3" y="10"/>
                </a:lnTo>
                <a:lnTo>
                  <a:pt x="0" y="29"/>
                </a:lnTo>
                <a:lnTo>
                  <a:pt x="3" y="4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77"/>
          <p:cNvSpPr>
            <a:spLocks/>
          </p:cNvSpPr>
          <p:nvPr/>
        </p:nvSpPr>
        <p:spPr bwMode="auto">
          <a:xfrm>
            <a:off x="5251451" y="3975100"/>
            <a:ext cx="131763" cy="47625"/>
          </a:xfrm>
          <a:custGeom>
            <a:avLst/>
            <a:gdLst>
              <a:gd name="T0" fmla="*/ 4 w 58"/>
              <a:gd name="T1" fmla="*/ 21 h 21"/>
              <a:gd name="T2" fmla="*/ 27 w 58"/>
              <a:gd name="T3" fmla="*/ 21 h 21"/>
              <a:gd name="T4" fmla="*/ 33 w 58"/>
              <a:gd name="T5" fmla="*/ 20 h 21"/>
              <a:gd name="T6" fmla="*/ 51 w 58"/>
              <a:gd name="T7" fmla="*/ 17 h 21"/>
              <a:gd name="T8" fmla="*/ 53 w 58"/>
              <a:gd name="T9" fmla="*/ 14 h 21"/>
              <a:gd name="T10" fmla="*/ 58 w 58"/>
              <a:gd name="T11" fmla="*/ 8 h 21"/>
              <a:gd name="T12" fmla="*/ 51 w 58"/>
              <a:gd name="T13" fmla="*/ 8 h 21"/>
              <a:gd name="T14" fmla="*/ 39 w 58"/>
              <a:gd name="T15" fmla="*/ 6 h 21"/>
              <a:gd name="T16" fmla="*/ 39 w 58"/>
              <a:gd name="T17" fmla="*/ 6 h 21"/>
              <a:gd name="T18" fmla="*/ 32 w 58"/>
              <a:gd name="T19" fmla="*/ 0 h 21"/>
              <a:gd name="T20" fmla="*/ 32 w 58"/>
              <a:gd name="T21" fmla="*/ 0 h 21"/>
              <a:gd name="T22" fmla="*/ 21 w 58"/>
              <a:gd name="T23" fmla="*/ 1 h 21"/>
              <a:gd name="T24" fmla="*/ 0 w 58"/>
              <a:gd name="T25" fmla="*/ 15 h 21"/>
              <a:gd name="T26" fmla="*/ 4 w 58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21">
                <a:moveTo>
                  <a:pt x="4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33" y="20"/>
                  <a:pt x="33" y="20"/>
                  <a:pt x="33" y="20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8" y="8"/>
                  <a:pt x="58" y="8"/>
                  <a:pt x="58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15"/>
                  <a:pt x="0" y="15"/>
                  <a:pt x="0" y="15"/>
                </a:cubicBezTo>
                <a:lnTo>
                  <a:pt x="4" y="2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8"/>
          <p:cNvSpPr>
            <a:spLocks/>
          </p:cNvSpPr>
          <p:nvPr/>
        </p:nvSpPr>
        <p:spPr bwMode="auto">
          <a:xfrm>
            <a:off x="5289551" y="3876675"/>
            <a:ext cx="139700" cy="57150"/>
          </a:xfrm>
          <a:custGeom>
            <a:avLst/>
            <a:gdLst>
              <a:gd name="T0" fmla="*/ 0 w 61"/>
              <a:gd name="T1" fmla="*/ 23 h 25"/>
              <a:gd name="T2" fmla="*/ 2 w 61"/>
              <a:gd name="T3" fmla="*/ 25 h 25"/>
              <a:gd name="T4" fmla="*/ 25 w 61"/>
              <a:gd name="T5" fmla="*/ 19 h 25"/>
              <a:gd name="T6" fmla="*/ 25 w 61"/>
              <a:gd name="T7" fmla="*/ 18 h 25"/>
              <a:gd name="T8" fmla="*/ 29 w 61"/>
              <a:gd name="T9" fmla="*/ 18 h 25"/>
              <a:gd name="T10" fmla="*/ 59 w 61"/>
              <a:gd name="T11" fmla="*/ 13 h 25"/>
              <a:gd name="T12" fmla="*/ 61 w 61"/>
              <a:gd name="T13" fmla="*/ 6 h 25"/>
              <a:gd name="T14" fmla="*/ 50 w 61"/>
              <a:gd name="T15" fmla="*/ 0 h 25"/>
              <a:gd name="T16" fmla="*/ 28 w 61"/>
              <a:gd name="T17" fmla="*/ 0 h 25"/>
              <a:gd name="T18" fmla="*/ 18 w 61"/>
              <a:gd name="T19" fmla="*/ 2 h 25"/>
              <a:gd name="T20" fmla="*/ 8 w 61"/>
              <a:gd name="T21" fmla="*/ 5 h 25"/>
              <a:gd name="T22" fmla="*/ 0 w 61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25">
                <a:moveTo>
                  <a:pt x="0" y="23"/>
                </a:moveTo>
                <a:cubicBezTo>
                  <a:pt x="2" y="25"/>
                  <a:pt x="2" y="25"/>
                  <a:pt x="2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61" y="6"/>
                  <a:pt x="61" y="6"/>
                  <a:pt x="61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2"/>
                  <a:pt x="18" y="2"/>
                  <a:pt x="18" y="2"/>
                </a:cubicBezTo>
                <a:cubicBezTo>
                  <a:pt x="8" y="5"/>
                  <a:pt x="8" y="5"/>
                  <a:pt x="8" y="5"/>
                </a:cubicBezTo>
                <a:lnTo>
                  <a:pt x="0" y="2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79"/>
          <p:cNvSpPr>
            <a:spLocks/>
          </p:cNvSpPr>
          <p:nvPr/>
        </p:nvSpPr>
        <p:spPr bwMode="auto">
          <a:xfrm>
            <a:off x="4600576" y="4846638"/>
            <a:ext cx="203200" cy="300038"/>
          </a:xfrm>
          <a:custGeom>
            <a:avLst/>
            <a:gdLst>
              <a:gd name="T0" fmla="*/ 0 w 89"/>
              <a:gd name="T1" fmla="*/ 128 h 131"/>
              <a:gd name="T2" fmla="*/ 1 w 89"/>
              <a:gd name="T3" fmla="*/ 131 h 131"/>
              <a:gd name="T4" fmla="*/ 51 w 89"/>
              <a:gd name="T5" fmla="*/ 114 h 131"/>
              <a:gd name="T6" fmla="*/ 74 w 89"/>
              <a:gd name="T7" fmla="*/ 98 h 131"/>
              <a:gd name="T8" fmla="*/ 87 w 89"/>
              <a:gd name="T9" fmla="*/ 89 h 131"/>
              <a:gd name="T10" fmla="*/ 88 w 89"/>
              <a:gd name="T11" fmla="*/ 89 h 131"/>
              <a:gd name="T12" fmla="*/ 89 w 89"/>
              <a:gd name="T13" fmla="*/ 89 h 131"/>
              <a:gd name="T14" fmla="*/ 83 w 89"/>
              <a:gd name="T15" fmla="*/ 63 h 131"/>
              <a:gd name="T16" fmla="*/ 83 w 89"/>
              <a:gd name="T17" fmla="*/ 63 h 131"/>
              <a:gd name="T18" fmla="*/ 79 w 89"/>
              <a:gd name="T19" fmla="*/ 66 h 131"/>
              <a:gd name="T20" fmla="*/ 70 w 89"/>
              <a:gd name="T21" fmla="*/ 70 h 131"/>
              <a:gd name="T22" fmla="*/ 70 w 89"/>
              <a:gd name="T23" fmla="*/ 70 h 131"/>
              <a:gd name="T24" fmla="*/ 69 w 89"/>
              <a:gd name="T25" fmla="*/ 70 h 131"/>
              <a:gd name="T26" fmla="*/ 68 w 89"/>
              <a:gd name="T27" fmla="*/ 68 h 131"/>
              <a:gd name="T28" fmla="*/ 66 w 89"/>
              <a:gd name="T29" fmla="*/ 62 h 131"/>
              <a:gd name="T30" fmla="*/ 66 w 89"/>
              <a:gd name="T31" fmla="*/ 61 h 131"/>
              <a:gd name="T32" fmla="*/ 86 w 89"/>
              <a:gd name="T33" fmla="*/ 43 h 131"/>
              <a:gd name="T34" fmla="*/ 75 w 89"/>
              <a:gd name="T35" fmla="*/ 0 h 131"/>
              <a:gd name="T36" fmla="*/ 43 w 89"/>
              <a:gd name="T37" fmla="*/ 20 h 131"/>
              <a:gd name="T38" fmla="*/ 42 w 89"/>
              <a:gd name="T39" fmla="*/ 40 h 131"/>
              <a:gd name="T40" fmla="*/ 61 w 89"/>
              <a:gd name="T41" fmla="*/ 35 h 131"/>
              <a:gd name="T42" fmla="*/ 62 w 89"/>
              <a:gd name="T43" fmla="*/ 36 h 131"/>
              <a:gd name="T44" fmla="*/ 62 w 89"/>
              <a:gd name="T45" fmla="*/ 37 h 131"/>
              <a:gd name="T46" fmla="*/ 40 w 89"/>
              <a:gd name="T47" fmla="*/ 75 h 131"/>
              <a:gd name="T48" fmla="*/ 39 w 89"/>
              <a:gd name="T49" fmla="*/ 76 h 131"/>
              <a:gd name="T50" fmla="*/ 12 w 89"/>
              <a:gd name="T51" fmla="*/ 85 h 131"/>
              <a:gd name="T52" fmla="*/ 12 w 89"/>
              <a:gd name="T53" fmla="*/ 94 h 131"/>
              <a:gd name="T54" fmla="*/ 31 w 89"/>
              <a:gd name="T55" fmla="*/ 94 h 131"/>
              <a:gd name="T56" fmla="*/ 32 w 89"/>
              <a:gd name="T57" fmla="*/ 95 h 131"/>
              <a:gd name="T58" fmla="*/ 32 w 89"/>
              <a:gd name="T59" fmla="*/ 105 h 131"/>
              <a:gd name="T60" fmla="*/ 32 w 89"/>
              <a:gd name="T61" fmla="*/ 106 h 131"/>
              <a:gd name="T62" fmla="*/ 4 w 89"/>
              <a:gd name="T63" fmla="*/ 118 h 131"/>
              <a:gd name="T64" fmla="*/ 0 w 89"/>
              <a:gd name="T65" fmla="*/ 12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31">
                <a:moveTo>
                  <a:pt x="0" y="128"/>
                </a:moveTo>
                <a:cubicBezTo>
                  <a:pt x="1" y="131"/>
                  <a:pt x="1" y="131"/>
                  <a:pt x="1" y="131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4" y="98"/>
                  <a:pt x="74" y="98"/>
                  <a:pt x="74" y="98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9" y="66"/>
                  <a:pt x="79" y="66"/>
                  <a:pt x="7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1"/>
                  <a:pt x="66" y="61"/>
                </a:cubicBezTo>
                <a:cubicBezTo>
                  <a:pt x="86" y="43"/>
                  <a:pt x="86" y="43"/>
                  <a:pt x="86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40"/>
                  <a:pt x="42" y="40"/>
                  <a:pt x="42" y="40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2" y="35"/>
                  <a:pt x="62" y="36"/>
                </a:cubicBezTo>
                <a:cubicBezTo>
                  <a:pt x="62" y="36"/>
                  <a:pt x="62" y="36"/>
                  <a:pt x="62" y="3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5"/>
                  <a:pt x="39" y="76"/>
                  <a:pt x="39" y="76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4"/>
                  <a:pt x="32" y="94"/>
                  <a:pt x="32" y="9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5"/>
                  <a:pt x="32" y="105"/>
                  <a:pt x="32" y="106"/>
                </a:cubicBezTo>
                <a:cubicBezTo>
                  <a:pt x="4" y="118"/>
                  <a:pt x="4" y="118"/>
                  <a:pt x="4" y="118"/>
                </a:cubicBezTo>
                <a:lnTo>
                  <a:pt x="0" y="12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80"/>
          <p:cNvSpPr>
            <a:spLocks/>
          </p:cNvSpPr>
          <p:nvPr/>
        </p:nvSpPr>
        <p:spPr bwMode="auto">
          <a:xfrm>
            <a:off x="4589464" y="4914900"/>
            <a:ext cx="63500" cy="66675"/>
          </a:xfrm>
          <a:custGeom>
            <a:avLst/>
            <a:gdLst>
              <a:gd name="T0" fmla="*/ 0 w 28"/>
              <a:gd name="T1" fmla="*/ 19 h 29"/>
              <a:gd name="T2" fmla="*/ 0 w 28"/>
              <a:gd name="T3" fmla="*/ 29 h 29"/>
              <a:gd name="T4" fmla="*/ 18 w 28"/>
              <a:gd name="T5" fmla="*/ 28 h 29"/>
              <a:gd name="T6" fmla="*/ 28 w 28"/>
              <a:gd name="T7" fmla="*/ 19 h 29"/>
              <a:gd name="T8" fmla="*/ 18 w 28"/>
              <a:gd name="T9" fmla="*/ 17 h 29"/>
              <a:gd name="T10" fmla="*/ 17 w 28"/>
              <a:gd name="T11" fmla="*/ 16 h 29"/>
              <a:gd name="T12" fmla="*/ 17 w 28"/>
              <a:gd name="T13" fmla="*/ 15 h 29"/>
              <a:gd name="T14" fmla="*/ 20 w 28"/>
              <a:gd name="T15" fmla="*/ 10 h 29"/>
              <a:gd name="T16" fmla="*/ 21 w 28"/>
              <a:gd name="T17" fmla="*/ 1 h 29"/>
              <a:gd name="T18" fmla="*/ 17 w 28"/>
              <a:gd name="T19" fmla="*/ 0 h 29"/>
              <a:gd name="T20" fmla="*/ 9 w 28"/>
              <a:gd name="T21" fmla="*/ 3 h 29"/>
              <a:gd name="T22" fmla="*/ 0 w 28"/>
              <a:gd name="T23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9">
                <a:moveTo>
                  <a:pt x="0" y="19"/>
                </a:moveTo>
                <a:cubicBezTo>
                  <a:pt x="0" y="29"/>
                  <a:pt x="0" y="29"/>
                  <a:pt x="0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3"/>
                  <a:pt x="9" y="3"/>
                  <a:pt x="9" y="3"/>
                </a:cubicBezTo>
                <a:lnTo>
                  <a:pt x="0" y="1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4843464" y="4899025"/>
            <a:ext cx="76200" cy="71438"/>
          </a:xfrm>
          <a:custGeom>
            <a:avLst/>
            <a:gdLst>
              <a:gd name="T0" fmla="*/ 6 w 33"/>
              <a:gd name="T1" fmla="*/ 31 h 31"/>
              <a:gd name="T2" fmla="*/ 20 w 33"/>
              <a:gd name="T3" fmla="*/ 31 h 31"/>
              <a:gd name="T4" fmla="*/ 29 w 33"/>
              <a:gd name="T5" fmla="*/ 27 h 31"/>
              <a:gd name="T6" fmla="*/ 33 w 33"/>
              <a:gd name="T7" fmla="*/ 25 h 31"/>
              <a:gd name="T8" fmla="*/ 29 w 33"/>
              <a:gd name="T9" fmla="*/ 17 h 31"/>
              <a:gd name="T10" fmla="*/ 28 w 33"/>
              <a:gd name="T11" fmla="*/ 16 h 31"/>
              <a:gd name="T12" fmla="*/ 23 w 33"/>
              <a:gd name="T13" fmla="*/ 14 h 31"/>
              <a:gd name="T14" fmla="*/ 17 w 33"/>
              <a:gd name="T15" fmla="*/ 13 h 31"/>
              <a:gd name="T16" fmla="*/ 16 w 33"/>
              <a:gd name="T17" fmla="*/ 13 h 31"/>
              <a:gd name="T18" fmla="*/ 16 w 33"/>
              <a:gd name="T19" fmla="*/ 12 h 31"/>
              <a:gd name="T20" fmla="*/ 19 w 33"/>
              <a:gd name="T21" fmla="*/ 6 h 31"/>
              <a:gd name="T22" fmla="*/ 10 w 33"/>
              <a:gd name="T23" fmla="*/ 0 h 31"/>
              <a:gd name="T24" fmla="*/ 0 w 33"/>
              <a:gd name="T25" fmla="*/ 3 h 31"/>
              <a:gd name="T26" fmla="*/ 4 w 33"/>
              <a:gd name="T27" fmla="*/ 14 h 31"/>
              <a:gd name="T28" fmla="*/ 4 w 33"/>
              <a:gd name="T29" fmla="*/ 15 h 31"/>
              <a:gd name="T30" fmla="*/ 0 w 33"/>
              <a:gd name="T31" fmla="*/ 27 h 31"/>
              <a:gd name="T32" fmla="*/ 6 w 3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1">
                <a:moveTo>
                  <a:pt x="6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25"/>
                  <a:pt x="33" y="25"/>
                  <a:pt x="33" y="2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4" y="15"/>
                </a:cubicBezTo>
                <a:cubicBezTo>
                  <a:pt x="0" y="27"/>
                  <a:pt x="0" y="27"/>
                  <a:pt x="0" y="27"/>
                </a:cubicBezTo>
                <a:lnTo>
                  <a:pt x="6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82"/>
          <p:cNvSpPr>
            <a:spLocks/>
          </p:cNvSpPr>
          <p:nvPr/>
        </p:nvSpPr>
        <p:spPr bwMode="auto">
          <a:xfrm>
            <a:off x="4813301" y="4244975"/>
            <a:ext cx="60325" cy="88900"/>
          </a:xfrm>
          <a:custGeom>
            <a:avLst/>
            <a:gdLst>
              <a:gd name="T0" fmla="*/ 7 w 26"/>
              <a:gd name="T1" fmla="*/ 13 h 39"/>
              <a:gd name="T2" fmla="*/ 15 w 26"/>
              <a:gd name="T3" fmla="*/ 0 h 39"/>
              <a:gd name="T4" fmla="*/ 24 w 26"/>
              <a:gd name="T5" fmla="*/ 8 h 39"/>
              <a:gd name="T6" fmla="*/ 25 w 26"/>
              <a:gd name="T7" fmla="*/ 14 h 39"/>
              <a:gd name="T8" fmla="*/ 25 w 26"/>
              <a:gd name="T9" fmla="*/ 16 h 39"/>
              <a:gd name="T10" fmla="*/ 26 w 26"/>
              <a:gd name="T11" fmla="*/ 22 h 39"/>
              <a:gd name="T12" fmla="*/ 13 w 26"/>
              <a:gd name="T13" fmla="*/ 39 h 39"/>
              <a:gd name="T14" fmla="*/ 3 w 26"/>
              <a:gd name="T15" fmla="*/ 33 h 39"/>
              <a:gd name="T16" fmla="*/ 0 w 26"/>
              <a:gd name="T17" fmla="*/ 29 h 39"/>
              <a:gd name="T18" fmla="*/ 8 w 26"/>
              <a:gd name="T19" fmla="*/ 25 h 39"/>
              <a:gd name="T20" fmla="*/ 9 w 26"/>
              <a:gd name="T21" fmla="*/ 25 h 39"/>
              <a:gd name="T22" fmla="*/ 9 w 26"/>
              <a:gd name="T23" fmla="*/ 24 h 39"/>
              <a:gd name="T24" fmla="*/ 4 w 26"/>
              <a:gd name="T25" fmla="*/ 17 h 39"/>
              <a:gd name="T26" fmla="*/ 5 w 26"/>
              <a:gd name="T2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9">
                <a:moveTo>
                  <a:pt x="7" y="13"/>
                </a:moveTo>
                <a:cubicBezTo>
                  <a:pt x="15" y="0"/>
                  <a:pt x="15" y="0"/>
                  <a:pt x="15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39"/>
                  <a:pt x="13" y="39"/>
                  <a:pt x="1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83"/>
          <p:cNvSpPr>
            <a:spLocks/>
          </p:cNvSpPr>
          <p:nvPr/>
        </p:nvSpPr>
        <p:spPr bwMode="auto">
          <a:xfrm>
            <a:off x="4930776" y="4303713"/>
            <a:ext cx="71438" cy="87313"/>
          </a:xfrm>
          <a:custGeom>
            <a:avLst/>
            <a:gdLst>
              <a:gd name="T0" fmla="*/ 29 w 31"/>
              <a:gd name="T1" fmla="*/ 22 h 38"/>
              <a:gd name="T2" fmla="*/ 27 w 31"/>
              <a:gd name="T3" fmla="*/ 31 h 38"/>
              <a:gd name="T4" fmla="*/ 27 w 31"/>
              <a:gd name="T5" fmla="*/ 31 h 38"/>
              <a:gd name="T6" fmla="*/ 7 w 31"/>
              <a:gd name="T7" fmla="*/ 38 h 38"/>
              <a:gd name="T8" fmla="*/ 7 w 31"/>
              <a:gd name="T9" fmla="*/ 38 h 38"/>
              <a:gd name="T10" fmla="*/ 6 w 31"/>
              <a:gd name="T11" fmla="*/ 37 h 38"/>
              <a:gd name="T12" fmla="*/ 2 w 31"/>
              <a:gd name="T13" fmla="*/ 28 h 38"/>
              <a:gd name="T14" fmla="*/ 2 w 31"/>
              <a:gd name="T15" fmla="*/ 28 h 38"/>
              <a:gd name="T16" fmla="*/ 0 w 31"/>
              <a:gd name="T17" fmla="*/ 22 h 38"/>
              <a:gd name="T18" fmla="*/ 0 w 31"/>
              <a:gd name="T19" fmla="*/ 21 h 38"/>
              <a:gd name="T20" fmla="*/ 3 w 31"/>
              <a:gd name="T21" fmla="*/ 18 h 38"/>
              <a:gd name="T22" fmla="*/ 2 w 31"/>
              <a:gd name="T23" fmla="*/ 10 h 38"/>
              <a:gd name="T24" fmla="*/ 2 w 31"/>
              <a:gd name="T25" fmla="*/ 9 h 38"/>
              <a:gd name="T26" fmla="*/ 21 w 31"/>
              <a:gd name="T27" fmla="*/ 1 h 38"/>
              <a:gd name="T28" fmla="*/ 22 w 31"/>
              <a:gd name="T29" fmla="*/ 1 h 38"/>
              <a:gd name="T30" fmla="*/ 30 w 31"/>
              <a:gd name="T31" fmla="*/ 10 h 38"/>
              <a:gd name="T32" fmla="*/ 31 w 31"/>
              <a:gd name="T33" fmla="*/ 11 h 38"/>
              <a:gd name="T34" fmla="*/ 28 w 31"/>
              <a:gd name="T3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8">
                <a:moveTo>
                  <a:pt x="29" y="22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22"/>
                  <a:pt x="28" y="22"/>
                  <a:pt x="28" y="22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84"/>
          <p:cNvSpPr>
            <a:spLocks/>
          </p:cNvSpPr>
          <p:nvPr/>
        </p:nvSpPr>
        <p:spPr bwMode="auto">
          <a:xfrm>
            <a:off x="4289426" y="1182688"/>
            <a:ext cx="3662363" cy="5572125"/>
          </a:xfrm>
          <a:custGeom>
            <a:avLst/>
            <a:gdLst>
              <a:gd name="T0" fmla="*/ 54 w 1599"/>
              <a:gd name="T1" fmla="*/ 2300 h 2435"/>
              <a:gd name="T2" fmla="*/ 69 w 1599"/>
              <a:gd name="T3" fmla="*/ 2426 h 2435"/>
              <a:gd name="T4" fmla="*/ 142 w 1599"/>
              <a:gd name="T5" fmla="*/ 2364 h 2435"/>
              <a:gd name="T6" fmla="*/ 228 w 1599"/>
              <a:gd name="T7" fmla="*/ 2291 h 2435"/>
              <a:gd name="T8" fmla="*/ 165 w 1599"/>
              <a:gd name="T9" fmla="*/ 2297 h 2435"/>
              <a:gd name="T10" fmla="*/ 100 w 1599"/>
              <a:gd name="T11" fmla="*/ 2264 h 2435"/>
              <a:gd name="T12" fmla="*/ 151 w 1599"/>
              <a:gd name="T13" fmla="*/ 2182 h 2435"/>
              <a:gd name="T14" fmla="*/ 68 w 1599"/>
              <a:gd name="T15" fmla="*/ 2197 h 2435"/>
              <a:gd name="T16" fmla="*/ 102 w 1599"/>
              <a:gd name="T17" fmla="*/ 2091 h 2435"/>
              <a:gd name="T18" fmla="*/ 187 w 1599"/>
              <a:gd name="T19" fmla="*/ 2130 h 2435"/>
              <a:gd name="T20" fmla="*/ 210 w 1599"/>
              <a:gd name="T21" fmla="*/ 2110 h 2435"/>
              <a:gd name="T22" fmla="*/ 179 w 1599"/>
              <a:gd name="T23" fmla="*/ 2061 h 2435"/>
              <a:gd name="T24" fmla="*/ 237 w 1599"/>
              <a:gd name="T25" fmla="*/ 2004 h 2435"/>
              <a:gd name="T26" fmla="*/ 216 w 1599"/>
              <a:gd name="T27" fmla="*/ 1895 h 2435"/>
              <a:gd name="T28" fmla="*/ 277 w 1599"/>
              <a:gd name="T29" fmla="*/ 1776 h 2435"/>
              <a:gd name="T30" fmla="*/ 320 w 1599"/>
              <a:gd name="T31" fmla="*/ 1742 h 2435"/>
              <a:gd name="T32" fmla="*/ 466 w 1599"/>
              <a:gd name="T33" fmla="*/ 1603 h 2435"/>
              <a:gd name="T34" fmla="*/ 547 w 1599"/>
              <a:gd name="T35" fmla="*/ 1655 h 2435"/>
              <a:gd name="T36" fmla="*/ 601 w 1599"/>
              <a:gd name="T37" fmla="*/ 1595 h 2435"/>
              <a:gd name="T38" fmla="*/ 466 w 1599"/>
              <a:gd name="T39" fmla="*/ 1581 h 2435"/>
              <a:gd name="T40" fmla="*/ 467 w 1599"/>
              <a:gd name="T41" fmla="*/ 1536 h 2435"/>
              <a:gd name="T42" fmla="*/ 379 w 1599"/>
              <a:gd name="T43" fmla="*/ 1454 h 2435"/>
              <a:gd name="T44" fmla="*/ 454 w 1599"/>
              <a:gd name="T45" fmla="*/ 1439 h 2435"/>
              <a:gd name="T46" fmla="*/ 545 w 1599"/>
              <a:gd name="T47" fmla="*/ 1353 h 2435"/>
              <a:gd name="T48" fmla="*/ 463 w 1599"/>
              <a:gd name="T49" fmla="*/ 1307 h 2435"/>
              <a:gd name="T50" fmla="*/ 540 w 1599"/>
              <a:gd name="T51" fmla="*/ 1277 h 2435"/>
              <a:gd name="T52" fmla="*/ 492 w 1599"/>
              <a:gd name="T53" fmla="*/ 1225 h 2435"/>
              <a:gd name="T54" fmla="*/ 516 w 1599"/>
              <a:gd name="T55" fmla="*/ 1111 h 2435"/>
              <a:gd name="T56" fmla="*/ 630 w 1599"/>
              <a:gd name="T57" fmla="*/ 1078 h 2435"/>
              <a:gd name="T58" fmla="*/ 788 w 1599"/>
              <a:gd name="T59" fmla="*/ 1056 h 2435"/>
              <a:gd name="T60" fmla="*/ 801 w 1599"/>
              <a:gd name="T61" fmla="*/ 958 h 2435"/>
              <a:gd name="T62" fmla="*/ 851 w 1599"/>
              <a:gd name="T63" fmla="*/ 973 h 2435"/>
              <a:gd name="T64" fmla="*/ 983 w 1599"/>
              <a:gd name="T65" fmla="*/ 954 h 2435"/>
              <a:gd name="T66" fmla="*/ 999 w 1599"/>
              <a:gd name="T67" fmla="*/ 902 h 2435"/>
              <a:gd name="T68" fmla="*/ 849 w 1599"/>
              <a:gd name="T69" fmla="*/ 886 h 2435"/>
              <a:gd name="T70" fmla="*/ 835 w 1599"/>
              <a:gd name="T71" fmla="*/ 779 h 2435"/>
              <a:gd name="T72" fmla="*/ 879 w 1599"/>
              <a:gd name="T73" fmla="*/ 677 h 2435"/>
              <a:gd name="T74" fmla="*/ 945 w 1599"/>
              <a:gd name="T75" fmla="*/ 731 h 2435"/>
              <a:gd name="T76" fmla="*/ 1000 w 1599"/>
              <a:gd name="T77" fmla="*/ 741 h 2435"/>
              <a:gd name="T78" fmla="*/ 1023 w 1599"/>
              <a:gd name="T79" fmla="*/ 760 h 2435"/>
              <a:gd name="T80" fmla="*/ 946 w 1599"/>
              <a:gd name="T81" fmla="*/ 697 h 2435"/>
              <a:gd name="T82" fmla="*/ 956 w 1599"/>
              <a:gd name="T83" fmla="*/ 602 h 2435"/>
              <a:gd name="T84" fmla="*/ 1091 w 1599"/>
              <a:gd name="T85" fmla="*/ 604 h 2435"/>
              <a:gd name="T86" fmla="*/ 979 w 1599"/>
              <a:gd name="T87" fmla="*/ 501 h 2435"/>
              <a:gd name="T88" fmla="*/ 921 w 1599"/>
              <a:gd name="T89" fmla="*/ 553 h 2435"/>
              <a:gd name="T90" fmla="*/ 922 w 1599"/>
              <a:gd name="T91" fmla="*/ 479 h 2435"/>
              <a:gd name="T92" fmla="*/ 1072 w 1599"/>
              <a:gd name="T93" fmla="*/ 424 h 2435"/>
              <a:gd name="T94" fmla="*/ 1027 w 1599"/>
              <a:gd name="T95" fmla="*/ 330 h 2435"/>
              <a:gd name="T96" fmla="*/ 1013 w 1599"/>
              <a:gd name="T97" fmla="*/ 310 h 2435"/>
              <a:gd name="T98" fmla="*/ 1120 w 1599"/>
              <a:gd name="T99" fmla="*/ 290 h 2435"/>
              <a:gd name="T100" fmla="*/ 1170 w 1599"/>
              <a:gd name="T101" fmla="*/ 258 h 2435"/>
              <a:gd name="T102" fmla="*/ 1277 w 1599"/>
              <a:gd name="T103" fmla="*/ 515 h 2435"/>
              <a:gd name="T104" fmla="*/ 1256 w 1599"/>
              <a:gd name="T105" fmla="*/ 440 h 2435"/>
              <a:gd name="T106" fmla="*/ 1273 w 1599"/>
              <a:gd name="T107" fmla="*/ 369 h 2435"/>
              <a:gd name="T108" fmla="*/ 1267 w 1599"/>
              <a:gd name="T109" fmla="*/ 290 h 2435"/>
              <a:gd name="T110" fmla="*/ 1290 w 1599"/>
              <a:gd name="T111" fmla="*/ 267 h 2435"/>
              <a:gd name="T112" fmla="*/ 1225 w 1599"/>
              <a:gd name="T113" fmla="*/ 177 h 2435"/>
              <a:gd name="T114" fmla="*/ 1250 w 1599"/>
              <a:gd name="T115" fmla="*/ 171 h 2435"/>
              <a:gd name="T116" fmla="*/ 1428 w 1599"/>
              <a:gd name="T117" fmla="*/ 117 h 2435"/>
              <a:gd name="T118" fmla="*/ 1456 w 1599"/>
              <a:gd name="T119" fmla="*/ 103 h 2435"/>
              <a:gd name="T120" fmla="*/ 1569 w 1599"/>
              <a:gd name="T121" fmla="*/ 81 h 2435"/>
              <a:gd name="T122" fmla="*/ 1466 w 1599"/>
              <a:gd name="T123" fmla="*/ 49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9" h="2435">
                <a:moveTo>
                  <a:pt x="0" y="2322"/>
                </a:moveTo>
                <a:cubicBezTo>
                  <a:pt x="17" y="2308"/>
                  <a:pt x="17" y="2308"/>
                  <a:pt x="17" y="2308"/>
                </a:cubicBezTo>
                <a:cubicBezTo>
                  <a:pt x="17" y="2308"/>
                  <a:pt x="18" y="2308"/>
                  <a:pt x="18" y="2308"/>
                </a:cubicBezTo>
                <a:cubicBezTo>
                  <a:pt x="18" y="2308"/>
                  <a:pt x="19" y="2308"/>
                  <a:pt x="19" y="2308"/>
                </a:cubicBezTo>
                <a:cubicBezTo>
                  <a:pt x="26" y="2324"/>
                  <a:pt x="26" y="2324"/>
                  <a:pt x="26" y="2324"/>
                </a:cubicBezTo>
                <a:cubicBezTo>
                  <a:pt x="29" y="2333"/>
                  <a:pt x="29" y="2333"/>
                  <a:pt x="29" y="2333"/>
                </a:cubicBezTo>
                <a:cubicBezTo>
                  <a:pt x="30" y="2333"/>
                  <a:pt x="29" y="2334"/>
                  <a:pt x="29" y="2334"/>
                </a:cubicBezTo>
                <a:cubicBezTo>
                  <a:pt x="20" y="2348"/>
                  <a:pt x="20" y="2348"/>
                  <a:pt x="20" y="2348"/>
                </a:cubicBezTo>
                <a:cubicBezTo>
                  <a:pt x="19" y="2349"/>
                  <a:pt x="19" y="2349"/>
                  <a:pt x="19" y="2349"/>
                </a:cubicBezTo>
                <a:cubicBezTo>
                  <a:pt x="16" y="2365"/>
                  <a:pt x="16" y="2365"/>
                  <a:pt x="16" y="2365"/>
                </a:cubicBezTo>
                <a:cubicBezTo>
                  <a:pt x="15" y="2365"/>
                  <a:pt x="15" y="2365"/>
                  <a:pt x="15" y="2365"/>
                </a:cubicBezTo>
                <a:cubicBezTo>
                  <a:pt x="9" y="2369"/>
                  <a:pt x="9" y="2369"/>
                  <a:pt x="9" y="2369"/>
                </a:cubicBezTo>
                <a:cubicBezTo>
                  <a:pt x="10" y="2371"/>
                  <a:pt x="10" y="2371"/>
                  <a:pt x="10" y="2371"/>
                </a:cubicBezTo>
                <a:cubicBezTo>
                  <a:pt x="25" y="2364"/>
                  <a:pt x="25" y="2364"/>
                  <a:pt x="25" y="2364"/>
                </a:cubicBezTo>
                <a:cubicBezTo>
                  <a:pt x="25" y="2364"/>
                  <a:pt x="26" y="2364"/>
                  <a:pt x="26" y="2365"/>
                </a:cubicBezTo>
                <a:cubicBezTo>
                  <a:pt x="34" y="2370"/>
                  <a:pt x="34" y="2370"/>
                  <a:pt x="34" y="2370"/>
                </a:cubicBezTo>
                <a:cubicBezTo>
                  <a:pt x="38" y="2367"/>
                  <a:pt x="38" y="2367"/>
                  <a:pt x="38" y="2367"/>
                </a:cubicBezTo>
                <a:cubicBezTo>
                  <a:pt x="41" y="2365"/>
                  <a:pt x="41" y="2365"/>
                  <a:pt x="41" y="2365"/>
                </a:cubicBezTo>
                <a:cubicBezTo>
                  <a:pt x="38" y="2351"/>
                  <a:pt x="38" y="2351"/>
                  <a:pt x="38" y="2351"/>
                </a:cubicBezTo>
                <a:cubicBezTo>
                  <a:pt x="38" y="2350"/>
                  <a:pt x="38" y="2350"/>
                  <a:pt x="38" y="2350"/>
                </a:cubicBezTo>
                <a:cubicBezTo>
                  <a:pt x="42" y="2339"/>
                  <a:pt x="42" y="2339"/>
                  <a:pt x="42" y="2339"/>
                </a:cubicBezTo>
                <a:cubicBezTo>
                  <a:pt x="42" y="2339"/>
                  <a:pt x="43" y="2339"/>
                  <a:pt x="43" y="2339"/>
                </a:cubicBezTo>
                <a:cubicBezTo>
                  <a:pt x="53" y="2337"/>
                  <a:pt x="53" y="2337"/>
                  <a:pt x="53" y="2337"/>
                </a:cubicBezTo>
                <a:cubicBezTo>
                  <a:pt x="53" y="2301"/>
                  <a:pt x="53" y="2301"/>
                  <a:pt x="53" y="2301"/>
                </a:cubicBezTo>
                <a:cubicBezTo>
                  <a:pt x="53" y="2301"/>
                  <a:pt x="53" y="2300"/>
                  <a:pt x="54" y="2300"/>
                </a:cubicBezTo>
                <a:cubicBezTo>
                  <a:pt x="88" y="2285"/>
                  <a:pt x="88" y="2285"/>
                  <a:pt x="88" y="2285"/>
                </a:cubicBezTo>
                <a:cubicBezTo>
                  <a:pt x="88" y="2285"/>
                  <a:pt x="89" y="2285"/>
                  <a:pt x="89" y="2286"/>
                </a:cubicBezTo>
                <a:cubicBezTo>
                  <a:pt x="102" y="2311"/>
                  <a:pt x="102" y="2311"/>
                  <a:pt x="102" y="2311"/>
                </a:cubicBezTo>
                <a:cubicBezTo>
                  <a:pt x="105" y="2323"/>
                  <a:pt x="105" y="2323"/>
                  <a:pt x="105" y="2323"/>
                </a:cubicBezTo>
                <a:cubicBezTo>
                  <a:pt x="105" y="2324"/>
                  <a:pt x="105" y="2324"/>
                  <a:pt x="105" y="2324"/>
                </a:cubicBezTo>
                <a:cubicBezTo>
                  <a:pt x="95" y="2347"/>
                  <a:pt x="95" y="2347"/>
                  <a:pt x="95" y="2347"/>
                </a:cubicBezTo>
                <a:cubicBezTo>
                  <a:pt x="96" y="2352"/>
                  <a:pt x="96" y="2352"/>
                  <a:pt x="96" y="2352"/>
                </a:cubicBezTo>
                <a:cubicBezTo>
                  <a:pt x="108" y="2349"/>
                  <a:pt x="108" y="2349"/>
                  <a:pt x="108" y="2349"/>
                </a:cubicBezTo>
                <a:cubicBezTo>
                  <a:pt x="109" y="2349"/>
                  <a:pt x="109" y="2350"/>
                  <a:pt x="110" y="2350"/>
                </a:cubicBezTo>
                <a:cubicBezTo>
                  <a:pt x="113" y="2362"/>
                  <a:pt x="113" y="2362"/>
                  <a:pt x="113" y="2362"/>
                </a:cubicBezTo>
                <a:cubicBezTo>
                  <a:pt x="113" y="2362"/>
                  <a:pt x="113" y="2363"/>
                  <a:pt x="113" y="2363"/>
                </a:cubicBezTo>
                <a:cubicBezTo>
                  <a:pt x="101" y="2375"/>
                  <a:pt x="101" y="2375"/>
                  <a:pt x="101" y="2375"/>
                </a:cubicBezTo>
                <a:cubicBezTo>
                  <a:pt x="101" y="2375"/>
                  <a:pt x="101" y="2375"/>
                  <a:pt x="100" y="2375"/>
                </a:cubicBezTo>
                <a:cubicBezTo>
                  <a:pt x="76" y="2385"/>
                  <a:pt x="76" y="2385"/>
                  <a:pt x="76" y="2385"/>
                </a:cubicBezTo>
                <a:cubicBezTo>
                  <a:pt x="76" y="2385"/>
                  <a:pt x="76" y="2385"/>
                  <a:pt x="75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42" y="2380"/>
                  <a:pt x="42" y="2380"/>
                  <a:pt x="42" y="2380"/>
                </a:cubicBezTo>
                <a:cubicBezTo>
                  <a:pt x="38" y="2384"/>
                  <a:pt x="38" y="2384"/>
                  <a:pt x="38" y="2384"/>
                </a:cubicBezTo>
                <a:cubicBezTo>
                  <a:pt x="49" y="2394"/>
                  <a:pt x="49" y="2394"/>
                  <a:pt x="49" y="2394"/>
                </a:cubicBezTo>
                <a:cubicBezTo>
                  <a:pt x="68" y="2404"/>
                  <a:pt x="68" y="2404"/>
                  <a:pt x="68" y="2404"/>
                </a:cubicBezTo>
                <a:cubicBezTo>
                  <a:pt x="69" y="2404"/>
                  <a:pt x="69" y="2404"/>
                  <a:pt x="69" y="2405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69" y="2426"/>
                  <a:pt x="69" y="2426"/>
                  <a:pt x="69" y="2426"/>
                </a:cubicBezTo>
                <a:cubicBezTo>
                  <a:pt x="69" y="2426"/>
                  <a:pt x="69" y="2426"/>
                  <a:pt x="68" y="2426"/>
                </a:cubicBezTo>
                <a:cubicBezTo>
                  <a:pt x="68" y="2426"/>
                  <a:pt x="67" y="2426"/>
                  <a:pt x="67" y="2426"/>
                </a:cubicBezTo>
                <a:cubicBezTo>
                  <a:pt x="72" y="2434"/>
                  <a:pt x="72" y="2434"/>
                  <a:pt x="72" y="2434"/>
                </a:cubicBezTo>
                <a:cubicBezTo>
                  <a:pt x="75" y="2435"/>
                  <a:pt x="75" y="2435"/>
                  <a:pt x="75" y="2435"/>
                </a:cubicBezTo>
                <a:cubicBezTo>
                  <a:pt x="76" y="2435"/>
                  <a:pt x="76" y="2435"/>
                  <a:pt x="76" y="2434"/>
                </a:cubicBezTo>
                <a:cubicBezTo>
                  <a:pt x="83" y="2420"/>
                  <a:pt x="83" y="2420"/>
                  <a:pt x="83" y="2420"/>
                </a:cubicBezTo>
                <a:cubicBezTo>
                  <a:pt x="83" y="2420"/>
                  <a:pt x="83" y="2420"/>
                  <a:pt x="83" y="2419"/>
                </a:cubicBezTo>
                <a:cubicBezTo>
                  <a:pt x="82" y="2418"/>
                  <a:pt x="82" y="2418"/>
                  <a:pt x="82" y="2418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75" y="2398"/>
                  <a:pt x="75" y="2398"/>
                  <a:pt x="75" y="2398"/>
                </a:cubicBezTo>
                <a:cubicBezTo>
                  <a:pt x="89" y="2394"/>
                  <a:pt x="89" y="2394"/>
                  <a:pt x="89" y="2394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28" y="2369"/>
                  <a:pt x="128" y="2369"/>
                  <a:pt x="128" y="2369"/>
                </a:cubicBezTo>
                <a:cubicBezTo>
                  <a:pt x="143" y="2380"/>
                  <a:pt x="143" y="2380"/>
                  <a:pt x="143" y="2380"/>
                </a:cubicBezTo>
                <a:cubicBezTo>
                  <a:pt x="148" y="2390"/>
                  <a:pt x="148" y="2390"/>
                  <a:pt x="148" y="2390"/>
                </a:cubicBezTo>
                <a:cubicBezTo>
                  <a:pt x="148" y="2391"/>
                  <a:pt x="149" y="2391"/>
                  <a:pt x="150" y="2391"/>
                </a:cubicBezTo>
                <a:cubicBezTo>
                  <a:pt x="158" y="2388"/>
                  <a:pt x="158" y="2388"/>
                  <a:pt x="158" y="2388"/>
                </a:cubicBezTo>
                <a:cubicBezTo>
                  <a:pt x="165" y="2386"/>
                  <a:pt x="165" y="2386"/>
                  <a:pt x="165" y="2386"/>
                </a:cubicBezTo>
                <a:cubicBezTo>
                  <a:pt x="165" y="2386"/>
                  <a:pt x="165" y="2385"/>
                  <a:pt x="165" y="2384"/>
                </a:cubicBezTo>
                <a:cubicBezTo>
                  <a:pt x="163" y="2376"/>
                  <a:pt x="163" y="2376"/>
                  <a:pt x="163" y="2376"/>
                </a:cubicBezTo>
                <a:cubicBezTo>
                  <a:pt x="163" y="2376"/>
                  <a:pt x="163" y="2375"/>
                  <a:pt x="163" y="2375"/>
                </a:cubicBezTo>
                <a:cubicBezTo>
                  <a:pt x="156" y="2372"/>
                  <a:pt x="156" y="2372"/>
                  <a:pt x="156" y="2372"/>
                </a:cubicBezTo>
                <a:cubicBezTo>
                  <a:pt x="142" y="2364"/>
                  <a:pt x="142" y="2364"/>
                  <a:pt x="142" y="2364"/>
                </a:cubicBezTo>
                <a:cubicBezTo>
                  <a:pt x="156" y="2359"/>
                  <a:pt x="156" y="2359"/>
                  <a:pt x="156" y="2359"/>
                </a:cubicBezTo>
                <a:cubicBezTo>
                  <a:pt x="164" y="2355"/>
                  <a:pt x="164" y="2355"/>
                  <a:pt x="164" y="2355"/>
                </a:cubicBezTo>
                <a:cubicBezTo>
                  <a:pt x="178" y="2345"/>
                  <a:pt x="178" y="2345"/>
                  <a:pt x="178" y="2345"/>
                </a:cubicBezTo>
                <a:cubicBezTo>
                  <a:pt x="195" y="2344"/>
                  <a:pt x="195" y="2344"/>
                  <a:pt x="195" y="2344"/>
                </a:cubicBezTo>
                <a:cubicBezTo>
                  <a:pt x="196" y="2344"/>
                  <a:pt x="196" y="2344"/>
                  <a:pt x="196" y="2344"/>
                </a:cubicBezTo>
                <a:cubicBezTo>
                  <a:pt x="231" y="2308"/>
                  <a:pt x="231" y="2308"/>
                  <a:pt x="231" y="2308"/>
                </a:cubicBezTo>
                <a:cubicBezTo>
                  <a:pt x="234" y="2304"/>
                  <a:pt x="234" y="2304"/>
                  <a:pt x="234" y="2304"/>
                </a:cubicBezTo>
                <a:cubicBezTo>
                  <a:pt x="245" y="2291"/>
                  <a:pt x="245" y="2291"/>
                  <a:pt x="245" y="2291"/>
                </a:cubicBezTo>
                <a:cubicBezTo>
                  <a:pt x="252" y="2288"/>
                  <a:pt x="252" y="2288"/>
                  <a:pt x="252" y="2288"/>
                </a:cubicBezTo>
                <a:cubicBezTo>
                  <a:pt x="253" y="2288"/>
                  <a:pt x="253" y="2288"/>
                  <a:pt x="253" y="2287"/>
                </a:cubicBezTo>
                <a:cubicBezTo>
                  <a:pt x="254" y="2278"/>
                  <a:pt x="254" y="2278"/>
                  <a:pt x="254" y="2278"/>
                </a:cubicBezTo>
                <a:cubicBezTo>
                  <a:pt x="264" y="2269"/>
                  <a:pt x="264" y="2269"/>
                  <a:pt x="264" y="2269"/>
                </a:cubicBezTo>
                <a:cubicBezTo>
                  <a:pt x="267" y="2267"/>
                  <a:pt x="267" y="2267"/>
                  <a:pt x="267" y="2267"/>
                </a:cubicBezTo>
                <a:cubicBezTo>
                  <a:pt x="268" y="2267"/>
                  <a:pt x="268" y="2267"/>
                  <a:pt x="268" y="2266"/>
                </a:cubicBezTo>
                <a:cubicBezTo>
                  <a:pt x="268" y="2265"/>
                  <a:pt x="268" y="2265"/>
                  <a:pt x="268" y="2265"/>
                </a:cubicBezTo>
                <a:cubicBezTo>
                  <a:pt x="267" y="2263"/>
                  <a:pt x="267" y="2263"/>
                  <a:pt x="267" y="2263"/>
                </a:cubicBezTo>
                <a:cubicBezTo>
                  <a:pt x="270" y="2260"/>
                  <a:pt x="270" y="2260"/>
                  <a:pt x="270" y="2260"/>
                </a:cubicBezTo>
                <a:cubicBezTo>
                  <a:pt x="286" y="2242"/>
                  <a:pt x="286" y="2242"/>
                  <a:pt x="286" y="2242"/>
                </a:cubicBezTo>
                <a:cubicBezTo>
                  <a:pt x="297" y="2229"/>
                  <a:pt x="297" y="2229"/>
                  <a:pt x="297" y="2229"/>
                </a:cubicBezTo>
                <a:cubicBezTo>
                  <a:pt x="304" y="2221"/>
                  <a:pt x="304" y="2221"/>
                  <a:pt x="304" y="2221"/>
                </a:cubicBezTo>
                <a:cubicBezTo>
                  <a:pt x="300" y="2214"/>
                  <a:pt x="300" y="2214"/>
                  <a:pt x="300" y="2214"/>
                </a:cubicBezTo>
                <a:cubicBezTo>
                  <a:pt x="272" y="2237"/>
                  <a:pt x="272" y="2237"/>
                  <a:pt x="272" y="2237"/>
                </a:cubicBezTo>
                <a:cubicBezTo>
                  <a:pt x="271" y="2238"/>
                  <a:pt x="271" y="2238"/>
                  <a:pt x="271" y="2238"/>
                </a:cubicBezTo>
                <a:cubicBezTo>
                  <a:pt x="247" y="2270"/>
                  <a:pt x="247" y="2270"/>
                  <a:pt x="247" y="2270"/>
                </a:cubicBezTo>
                <a:cubicBezTo>
                  <a:pt x="228" y="2291"/>
                  <a:pt x="228" y="2291"/>
                  <a:pt x="228" y="2291"/>
                </a:cubicBezTo>
                <a:cubicBezTo>
                  <a:pt x="228" y="2291"/>
                  <a:pt x="228" y="2292"/>
                  <a:pt x="227" y="2292"/>
                </a:cubicBezTo>
                <a:cubicBezTo>
                  <a:pt x="227" y="2292"/>
                  <a:pt x="227" y="2292"/>
                  <a:pt x="227" y="2292"/>
                </a:cubicBezTo>
                <a:cubicBezTo>
                  <a:pt x="227" y="2292"/>
                  <a:pt x="227" y="2292"/>
                  <a:pt x="226" y="2291"/>
                </a:cubicBezTo>
                <a:cubicBezTo>
                  <a:pt x="228" y="2290"/>
                  <a:pt x="228" y="2290"/>
                  <a:pt x="228" y="2290"/>
                </a:cubicBezTo>
                <a:cubicBezTo>
                  <a:pt x="228" y="2290"/>
                  <a:pt x="228" y="2291"/>
                  <a:pt x="228" y="2291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7" y="2301"/>
                  <a:pt x="217" y="2301"/>
                  <a:pt x="217" y="2301"/>
                </a:cubicBezTo>
                <a:cubicBezTo>
                  <a:pt x="203" y="2311"/>
                  <a:pt x="203" y="2311"/>
                  <a:pt x="203" y="2311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7" y="2335"/>
                  <a:pt x="157" y="2335"/>
                </a:cubicBezTo>
                <a:cubicBezTo>
                  <a:pt x="139" y="2327"/>
                  <a:pt x="139" y="2327"/>
                  <a:pt x="139" y="2327"/>
                </a:cubicBezTo>
                <a:cubicBezTo>
                  <a:pt x="128" y="2323"/>
                  <a:pt x="128" y="2323"/>
                  <a:pt x="128" y="2323"/>
                </a:cubicBezTo>
                <a:cubicBezTo>
                  <a:pt x="128" y="2322"/>
                  <a:pt x="128" y="2322"/>
                  <a:pt x="128" y="2322"/>
                </a:cubicBezTo>
                <a:cubicBezTo>
                  <a:pt x="128" y="2322"/>
                  <a:pt x="128" y="2321"/>
                  <a:pt x="128" y="2321"/>
                </a:cubicBezTo>
                <a:cubicBezTo>
                  <a:pt x="135" y="2309"/>
                  <a:pt x="135" y="2309"/>
                  <a:pt x="135" y="2309"/>
                </a:cubicBezTo>
                <a:cubicBezTo>
                  <a:pt x="136" y="2309"/>
                  <a:pt x="136" y="2309"/>
                  <a:pt x="136" y="2309"/>
                </a:cubicBezTo>
                <a:cubicBezTo>
                  <a:pt x="145" y="2303"/>
                  <a:pt x="145" y="2303"/>
                  <a:pt x="145" y="2303"/>
                </a:cubicBezTo>
                <a:cubicBezTo>
                  <a:pt x="146" y="2302"/>
                  <a:pt x="146" y="2302"/>
                  <a:pt x="147" y="2302"/>
                </a:cubicBezTo>
                <a:cubicBezTo>
                  <a:pt x="160" y="2311"/>
                  <a:pt x="160" y="2311"/>
                  <a:pt x="160" y="2311"/>
                </a:cubicBezTo>
                <a:cubicBezTo>
                  <a:pt x="170" y="2299"/>
                  <a:pt x="170" y="2299"/>
                  <a:pt x="170" y="2299"/>
                </a:cubicBezTo>
                <a:cubicBezTo>
                  <a:pt x="165" y="2297"/>
                  <a:pt x="165" y="2297"/>
                  <a:pt x="165" y="2297"/>
                </a:cubicBezTo>
                <a:cubicBezTo>
                  <a:pt x="154" y="2294"/>
                  <a:pt x="154" y="2294"/>
                  <a:pt x="154" y="2294"/>
                </a:cubicBezTo>
                <a:cubicBezTo>
                  <a:pt x="146" y="2290"/>
                  <a:pt x="146" y="2290"/>
                  <a:pt x="146" y="2290"/>
                </a:cubicBezTo>
                <a:cubicBezTo>
                  <a:pt x="145" y="2290"/>
                  <a:pt x="145" y="2290"/>
                  <a:pt x="145" y="2290"/>
                </a:cubicBezTo>
                <a:cubicBezTo>
                  <a:pt x="145" y="2289"/>
                  <a:pt x="145" y="2289"/>
                  <a:pt x="145" y="2289"/>
                </a:cubicBezTo>
                <a:cubicBezTo>
                  <a:pt x="150" y="2282"/>
                  <a:pt x="150" y="2282"/>
                  <a:pt x="150" y="2282"/>
                </a:cubicBezTo>
                <a:cubicBezTo>
                  <a:pt x="144" y="2274"/>
                  <a:pt x="144" y="2274"/>
                  <a:pt x="144" y="2274"/>
                </a:cubicBezTo>
                <a:cubicBezTo>
                  <a:pt x="123" y="2278"/>
                  <a:pt x="123" y="2278"/>
                  <a:pt x="123" y="2278"/>
                </a:cubicBezTo>
                <a:cubicBezTo>
                  <a:pt x="122" y="2278"/>
                  <a:pt x="122" y="2278"/>
                  <a:pt x="122" y="2277"/>
                </a:cubicBezTo>
                <a:cubicBezTo>
                  <a:pt x="121" y="2277"/>
                  <a:pt x="121" y="2276"/>
                  <a:pt x="122" y="2276"/>
                </a:cubicBezTo>
                <a:cubicBezTo>
                  <a:pt x="138" y="2263"/>
                  <a:pt x="138" y="2263"/>
                  <a:pt x="138" y="2263"/>
                </a:cubicBezTo>
                <a:cubicBezTo>
                  <a:pt x="138" y="2263"/>
                  <a:pt x="138" y="2263"/>
                  <a:pt x="139" y="2263"/>
                </a:cubicBezTo>
                <a:cubicBezTo>
                  <a:pt x="155" y="2267"/>
                  <a:pt x="155" y="2267"/>
                  <a:pt x="155" y="2267"/>
                </a:cubicBezTo>
                <a:cubicBezTo>
                  <a:pt x="162" y="2265"/>
                  <a:pt x="162" y="2265"/>
                  <a:pt x="162" y="2265"/>
                </a:cubicBezTo>
                <a:cubicBezTo>
                  <a:pt x="164" y="2264"/>
                  <a:pt x="164" y="2264"/>
                  <a:pt x="164" y="2264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0" y="2251"/>
                  <a:pt x="150" y="2251"/>
                  <a:pt x="150" y="2251"/>
                </a:cubicBezTo>
                <a:cubicBezTo>
                  <a:pt x="137" y="2251"/>
                  <a:pt x="137" y="2251"/>
                  <a:pt x="137" y="2251"/>
                </a:cubicBezTo>
                <a:cubicBezTo>
                  <a:pt x="123" y="2257"/>
                  <a:pt x="123" y="2257"/>
                  <a:pt x="123" y="2257"/>
                </a:cubicBezTo>
                <a:cubicBezTo>
                  <a:pt x="118" y="2261"/>
                  <a:pt x="118" y="2261"/>
                  <a:pt x="118" y="2261"/>
                </a:cubicBezTo>
                <a:cubicBezTo>
                  <a:pt x="111" y="2268"/>
                  <a:pt x="111" y="2268"/>
                  <a:pt x="111" y="2268"/>
                </a:cubicBezTo>
                <a:cubicBezTo>
                  <a:pt x="111" y="2268"/>
                  <a:pt x="111" y="2268"/>
                  <a:pt x="110" y="2268"/>
                </a:cubicBezTo>
                <a:cubicBezTo>
                  <a:pt x="101" y="2266"/>
                  <a:pt x="101" y="2266"/>
                  <a:pt x="101" y="2266"/>
                </a:cubicBezTo>
                <a:cubicBezTo>
                  <a:pt x="101" y="2266"/>
                  <a:pt x="100" y="2266"/>
                  <a:pt x="100" y="2265"/>
                </a:cubicBezTo>
                <a:cubicBezTo>
                  <a:pt x="100" y="2265"/>
                  <a:pt x="100" y="2265"/>
                  <a:pt x="100" y="2264"/>
                </a:cubicBezTo>
                <a:cubicBezTo>
                  <a:pt x="112" y="2247"/>
                  <a:pt x="112" y="2247"/>
                  <a:pt x="112" y="2247"/>
                </a:cubicBezTo>
                <a:cubicBezTo>
                  <a:pt x="113" y="2245"/>
                  <a:pt x="113" y="2245"/>
                  <a:pt x="113" y="2245"/>
                </a:cubicBezTo>
                <a:cubicBezTo>
                  <a:pt x="119" y="2236"/>
                  <a:pt x="119" y="2236"/>
                  <a:pt x="119" y="2236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4"/>
                  <a:pt x="122" y="2234"/>
                  <a:pt x="122" y="2234"/>
                </a:cubicBezTo>
                <a:cubicBezTo>
                  <a:pt x="121" y="2233"/>
                  <a:pt x="121" y="2233"/>
                  <a:pt x="122" y="2232"/>
                </a:cubicBezTo>
                <a:cubicBezTo>
                  <a:pt x="128" y="2224"/>
                  <a:pt x="128" y="2224"/>
                  <a:pt x="128" y="2224"/>
                </a:cubicBezTo>
                <a:cubicBezTo>
                  <a:pt x="128" y="2223"/>
                  <a:pt x="129" y="2223"/>
                  <a:pt x="129" y="2223"/>
                </a:cubicBezTo>
                <a:cubicBezTo>
                  <a:pt x="135" y="2223"/>
                  <a:pt x="135" y="2223"/>
                  <a:pt x="135" y="2223"/>
                </a:cubicBezTo>
                <a:cubicBezTo>
                  <a:pt x="149" y="2222"/>
                  <a:pt x="149" y="2222"/>
                  <a:pt x="149" y="2222"/>
                </a:cubicBezTo>
                <a:cubicBezTo>
                  <a:pt x="153" y="2217"/>
                  <a:pt x="153" y="2217"/>
                  <a:pt x="153" y="2217"/>
                </a:cubicBezTo>
                <a:cubicBezTo>
                  <a:pt x="153" y="2217"/>
                  <a:pt x="153" y="2217"/>
                  <a:pt x="154" y="2217"/>
                </a:cubicBezTo>
                <a:cubicBezTo>
                  <a:pt x="153" y="2211"/>
                  <a:pt x="153" y="2211"/>
                  <a:pt x="153" y="2211"/>
                </a:cubicBezTo>
                <a:cubicBezTo>
                  <a:pt x="147" y="2208"/>
                  <a:pt x="147" y="2208"/>
                  <a:pt x="147" y="2208"/>
                </a:cubicBezTo>
                <a:cubicBezTo>
                  <a:pt x="156" y="2194"/>
                  <a:pt x="156" y="2194"/>
                  <a:pt x="156" y="2194"/>
                </a:cubicBezTo>
                <a:cubicBezTo>
                  <a:pt x="159" y="2192"/>
                  <a:pt x="159" y="2192"/>
                  <a:pt x="159" y="2192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4"/>
                  <a:pt x="165" y="2184"/>
                  <a:pt x="165" y="2184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6" y="2178"/>
                  <a:pt x="156" y="2178"/>
                  <a:pt x="156" y="2178"/>
                </a:cubicBezTo>
                <a:cubicBezTo>
                  <a:pt x="154" y="2179"/>
                  <a:pt x="154" y="2179"/>
                  <a:pt x="154" y="2179"/>
                </a:cubicBezTo>
                <a:cubicBezTo>
                  <a:pt x="151" y="2182"/>
                  <a:pt x="151" y="2182"/>
                  <a:pt x="151" y="2182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0" y="2189"/>
                  <a:pt x="140" y="2189"/>
                  <a:pt x="140" y="2189"/>
                </a:cubicBezTo>
                <a:cubicBezTo>
                  <a:pt x="123" y="2208"/>
                  <a:pt x="123" y="2208"/>
                  <a:pt x="123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09" y="2212"/>
                  <a:pt x="109" y="2212"/>
                  <a:pt x="109" y="2212"/>
                </a:cubicBezTo>
                <a:cubicBezTo>
                  <a:pt x="95" y="2205"/>
                  <a:pt x="95" y="2205"/>
                  <a:pt x="95" y="2205"/>
                </a:cubicBezTo>
                <a:cubicBezTo>
                  <a:pt x="95" y="2205"/>
                  <a:pt x="94" y="2205"/>
                  <a:pt x="94" y="2205"/>
                </a:cubicBezTo>
                <a:cubicBezTo>
                  <a:pt x="94" y="2205"/>
                  <a:pt x="94" y="2206"/>
                  <a:pt x="94" y="2206"/>
                </a:cubicBezTo>
                <a:cubicBezTo>
                  <a:pt x="96" y="2234"/>
                  <a:pt x="96" y="2234"/>
                  <a:pt x="96" y="2234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2" y="2249"/>
                  <a:pt x="92" y="2249"/>
                  <a:pt x="92" y="2249"/>
                </a:cubicBezTo>
                <a:cubicBezTo>
                  <a:pt x="76" y="2262"/>
                  <a:pt x="76" y="2262"/>
                  <a:pt x="76" y="2262"/>
                </a:cubicBezTo>
                <a:cubicBezTo>
                  <a:pt x="74" y="2264"/>
                  <a:pt x="74" y="2264"/>
                  <a:pt x="74" y="2264"/>
                </a:cubicBezTo>
                <a:cubicBezTo>
                  <a:pt x="49" y="2276"/>
                  <a:pt x="49" y="2276"/>
                  <a:pt x="49" y="2276"/>
                </a:cubicBezTo>
                <a:cubicBezTo>
                  <a:pt x="49" y="2272"/>
                  <a:pt x="49" y="2272"/>
                  <a:pt x="49" y="2272"/>
                </a:cubicBezTo>
                <a:cubicBezTo>
                  <a:pt x="48" y="2265"/>
                  <a:pt x="48" y="2265"/>
                  <a:pt x="48" y="2265"/>
                </a:cubicBezTo>
                <a:cubicBezTo>
                  <a:pt x="67" y="2227"/>
                  <a:pt x="67" y="2227"/>
                  <a:pt x="67" y="2227"/>
                </a:cubicBezTo>
                <a:cubicBezTo>
                  <a:pt x="67" y="2226"/>
                  <a:pt x="67" y="2226"/>
                  <a:pt x="66" y="2225"/>
                </a:cubicBezTo>
                <a:cubicBezTo>
                  <a:pt x="57" y="2220"/>
                  <a:pt x="57" y="2220"/>
                  <a:pt x="57" y="2220"/>
                </a:cubicBezTo>
                <a:cubicBezTo>
                  <a:pt x="61" y="2211"/>
                  <a:pt x="61" y="2211"/>
                  <a:pt x="61" y="2211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73" y="2179"/>
                  <a:pt x="73" y="2179"/>
                  <a:pt x="73" y="2179"/>
                </a:cubicBezTo>
                <a:cubicBezTo>
                  <a:pt x="94" y="2184"/>
                  <a:pt x="94" y="2184"/>
                  <a:pt x="94" y="2184"/>
                </a:cubicBezTo>
                <a:cubicBezTo>
                  <a:pt x="95" y="2184"/>
                  <a:pt x="95" y="2184"/>
                  <a:pt x="95" y="2183"/>
                </a:cubicBezTo>
                <a:cubicBezTo>
                  <a:pt x="108" y="2172"/>
                  <a:pt x="108" y="2172"/>
                  <a:pt x="108" y="2172"/>
                </a:cubicBezTo>
                <a:cubicBezTo>
                  <a:pt x="109" y="2171"/>
                  <a:pt x="109" y="2171"/>
                  <a:pt x="109" y="2170"/>
                </a:cubicBezTo>
                <a:cubicBezTo>
                  <a:pt x="108" y="2170"/>
                  <a:pt x="108" y="2170"/>
                  <a:pt x="108" y="2170"/>
                </a:cubicBezTo>
                <a:cubicBezTo>
                  <a:pt x="101" y="2169"/>
                  <a:pt x="101" y="2169"/>
                  <a:pt x="101" y="2169"/>
                </a:cubicBezTo>
                <a:cubicBezTo>
                  <a:pt x="97" y="2169"/>
                  <a:pt x="97" y="2169"/>
                  <a:pt x="97" y="2169"/>
                </a:cubicBezTo>
                <a:cubicBezTo>
                  <a:pt x="79" y="2169"/>
                  <a:pt x="79" y="2169"/>
                  <a:pt x="79" y="2169"/>
                </a:cubicBezTo>
                <a:cubicBezTo>
                  <a:pt x="87" y="2152"/>
                  <a:pt x="87" y="2152"/>
                  <a:pt x="87" y="2152"/>
                </a:cubicBezTo>
                <a:cubicBezTo>
                  <a:pt x="108" y="2131"/>
                  <a:pt x="108" y="2131"/>
                  <a:pt x="108" y="2131"/>
                </a:cubicBezTo>
                <a:cubicBezTo>
                  <a:pt x="134" y="2118"/>
                  <a:pt x="134" y="2118"/>
                  <a:pt x="134" y="2118"/>
                </a:cubicBezTo>
                <a:cubicBezTo>
                  <a:pt x="134" y="2118"/>
                  <a:pt x="134" y="2118"/>
                  <a:pt x="134" y="2117"/>
                </a:cubicBezTo>
                <a:cubicBezTo>
                  <a:pt x="133" y="2112"/>
                  <a:pt x="133" y="2112"/>
                  <a:pt x="133" y="2112"/>
                </a:cubicBezTo>
                <a:cubicBezTo>
                  <a:pt x="132" y="2103"/>
                  <a:pt x="132" y="2103"/>
                  <a:pt x="132" y="2103"/>
                </a:cubicBezTo>
                <a:cubicBezTo>
                  <a:pt x="132" y="2103"/>
                  <a:pt x="132" y="2102"/>
                  <a:pt x="131" y="2102"/>
                </a:cubicBezTo>
                <a:cubicBezTo>
                  <a:pt x="120" y="2099"/>
                  <a:pt x="120" y="2099"/>
                  <a:pt x="120" y="2099"/>
                </a:cubicBezTo>
                <a:cubicBezTo>
                  <a:pt x="119" y="2099"/>
                  <a:pt x="119" y="2099"/>
                  <a:pt x="119" y="2099"/>
                </a:cubicBezTo>
                <a:cubicBezTo>
                  <a:pt x="100" y="2114"/>
                  <a:pt x="100" y="2114"/>
                  <a:pt x="100" y="2114"/>
                </a:cubicBezTo>
                <a:cubicBezTo>
                  <a:pt x="86" y="2127"/>
                  <a:pt x="86" y="2127"/>
                  <a:pt x="86" y="2127"/>
                </a:cubicBezTo>
                <a:cubicBezTo>
                  <a:pt x="84" y="2129"/>
                  <a:pt x="84" y="2129"/>
                  <a:pt x="84" y="2129"/>
                </a:cubicBezTo>
                <a:cubicBezTo>
                  <a:pt x="87" y="2108"/>
                  <a:pt x="87" y="2108"/>
                  <a:pt x="87" y="2108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50"/>
                  <a:pt x="107" y="2050"/>
                  <a:pt x="107" y="2050"/>
                </a:cubicBezTo>
                <a:cubicBezTo>
                  <a:pt x="113" y="2032"/>
                  <a:pt x="113" y="2032"/>
                  <a:pt x="113" y="2032"/>
                </a:cubicBezTo>
                <a:cubicBezTo>
                  <a:pt x="121" y="2038"/>
                  <a:pt x="121" y="2038"/>
                  <a:pt x="121" y="2038"/>
                </a:cubicBezTo>
                <a:cubicBezTo>
                  <a:pt x="128" y="2042"/>
                  <a:pt x="128" y="2042"/>
                  <a:pt x="128" y="2042"/>
                </a:cubicBezTo>
                <a:cubicBezTo>
                  <a:pt x="128" y="2044"/>
                  <a:pt x="128" y="2044"/>
                  <a:pt x="128" y="2044"/>
                </a:cubicBezTo>
                <a:cubicBezTo>
                  <a:pt x="125" y="2067"/>
                  <a:pt x="125" y="2067"/>
                  <a:pt x="125" y="2067"/>
                </a:cubicBezTo>
                <a:cubicBezTo>
                  <a:pt x="125" y="2067"/>
                  <a:pt x="125" y="2068"/>
                  <a:pt x="125" y="2068"/>
                </a:cubicBezTo>
                <a:cubicBezTo>
                  <a:pt x="145" y="2083"/>
                  <a:pt x="145" y="2083"/>
                  <a:pt x="145" y="2083"/>
                </a:cubicBezTo>
                <a:cubicBezTo>
                  <a:pt x="163" y="2109"/>
                  <a:pt x="163" y="2109"/>
                  <a:pt x="163" y="2109"/>
                </a:cubicBezTo>
                <a:cubicBezTo>
                  <a:pt x="156" y="2130"/>
                  <a:pt x="156" y="2130"/>
                  <a:pt x="156" y="2130"/>
                </a:cubicBezTo>
                <a:cubicBezTo>
                  <a:pt x="156" y="2130"/>
                  <a:pt x="156" y="2130"/>
                  <a:pt x="156" y="2131"/>
                </a:cubicBezTo>
                <a:cubicBezTo>
                  <a:pt x="164" y="2154"/>
                  <a:pt x="164" y="2154"/>
                  <a:pt x="164" y="2154"/>
                </a:cubicBezTo>
                <a:cubicBezTo>
                  <a:pt x="166" y="2160"/>
                  <a:pt x="166" y="2160"/>
                  <a:pt x="166" y="2160"/>
                </a:cubicBezTo>
                <a:cubicBezTo>
                  <a:pt x="171" y="2171"/>
                  <a:pt x="171" y="2171"/>
                  <a:pt x="171" y="2171"/>
                </a:cubicBezTo>
                <a:cubicBezTo>
                  <a:pt x="171" y="2171"/>
                  <a:pt x="171" y="2172"/>
                  <a:pt x="171" y="2172"/>
                </a:cubicBezTo>
                <a:cubicBezTo>
                  <a:pt x="181" y="2178"/>
                  <a:pt x="181" y="2178"/>
                  <a:pt x="181" y="2178"/>
                </a:cubicBezTo>
                <a:cubicBezTo>
                  <a:pt x="181" y="2178"/>
                  <a:pt x="181" y="2178"/>
                  <a:pt x="182" y="2178"/>
                </a:cubicBezTo>
                <a:cubicBezTo>
                  <a:pt x="182" y="2178"/>
                  <a:pt x="182" y="2177"/>
                  <a:pt x="182" y="2177"/>
                </a:cubicBezTo>
                <a:cubicBezTo>
                  <a:pt x="179" y="2155"/>
                  <a:pt x="179" y="2155"/>
                  <a:pt x="179" y="2155"/>
                </a:cubicBezTo>
                <a:cubicBezTo>
                  <a:pt x="179" y="2154"/>
                  <a:pt x="179" y="2154"/>
                  <a:pt x="179" y="2154"/>
                </a:cubicBezTo>
                <a:cubicBezTo>
                  <a:pt x="168" y="2136"/>
                  <a:pt x="168" y="2136"/>
                  <a:pt x="168" y="2136"/>
                </a:cubicBezTo>
                <a:cubicBezTo>
                  <a:pt x="174" y="2127"/>
                  <a:pt x="174" y="2127"/>
                  <a:pt x="174" y="2127"/>
                </a:cubicBezTo>
                <a:cubicBezTo>
                  <a:pt x="187" y="2130"/>
                  <a:pt x="187" y="2130"/>
                  <a:pt x="187" y="2130"/>
                </a:cubicBezTo>
                <a:cubicBezTo>
                  <a:pt x="187" y="2131"/>
                  <a:pt x="187" y="2131"/>
                  <a:pt x="187" y="2131"/>
                </a:cubicBezTo>
                <a:cubicBezTo>
                  <a:pt x="190" y="2153"/>
                  <a:pt x="190" y="2153"/>
                  <a:pt x="190" y="2153"/>
                </a:cubicBezTo>
                <a:cubicBezTo>
                  <a:pt x="190" y="2153"/>
                  <a:pt x="190" y="2153"/>
                  <a:pt x="191" y="2154"/>
                </a:cubicBezTo>
                <a:cubicBezTo>
                  <a:pt x="191" y="2154"/>
                  <a:pt x="191" y="2154"/>
                  <a:pt x="192" y="2153"/>
                </a:cubicBezTo>
                <a:cubicBezTo>
                  <a:pt x="201" y="2146"/>
                  <a:pt x="201" y="2146"/>
                  <a:pt x="201" y="2146"/>
                </a:cubicBezTo>
                <a:cubicBezTo>
                  <a:pt x="211" y="2167"/>
                  <a:pt x="211" y="2167"/>
                  <a:pt x="211" y="2167"/>
                </a:cubicBezTo>
                <a:cubicBezTo>
                  <a:pt x="211" y="2167"/>
                  <a:pt x="212" y="2168"/>
                  <a:pt x="212" y="2168"/>
                </a:cubicBezTo>
                <a:cubicBezTo>
                  <a:pt x="226" y="2170"/>
                  <a:pt x="226" y="2170"/>
                  <a:pt x="226" y="2170"/>
                </a:cubicBezTo>
                <a:cubicBezTo>
                  <a:pt x="226" y="2170"/>
                  <a:pt x="227" y="2170"/>
                  <a:pt x="227" y="2169"/>
                </a:cubicBezTo>
                <a:cubicBezTo>
                  <a:pt x="227" y="2169"/>
                  <a:pt x="227" y="2169"/>
                  <a:pt x="227" y="2169"/>
                </a:cubicBezTo>
                <a:cubicBezTo>
                  <a:pt x="227" y="2157"/>
                  <a:pt x="227" y="2157"/>
                  <a:pt x="227" y="2157"/>
                </a:cubicBezTo>
                <a:cubicBezTo>
                  <a:pt x="227" y="2157"/>
                  <a:pt x="227" y="2156"/>
                  <a:pt x="227" y="2156"/>
                </a:cubicBezTo>
                <a:cubicBezTo>
                  <a:pt x="212" y="2138"/>
                  <a:pt x="212" y="2138"/>
                  <a:pt x="212" y="2138"/>
                </a:cubicBezTo>
                <a:cubicBezTo>
                  <a:pt x="218" y="2130"/>
                  <a:pt x="218" y="2130"/>
                  <a:pt x="218" y="2130"/>
                </a:cubicBezTo>
                <a:cubicBezTo>
                  <a:pt x="242" y="2127"/>
                  <a:pt x="242" y="2127"/>
                  <a:pt x="242" y="2127"/>
                </a:cubicBezTo>
                <a:cubicBezTo>
                  <a:pt x="249" y="2126"/>
                  <a:pt x="249" y="2126"/>
                  <a:pt x="249" y="2126"/>
                </a:cubicBezTo>
                <a:cubicBezTo>
                  <a:pt x="249" y="2126"/>
                  <a:pt x="250" y="2125"/>
                  <a:pt x="250" y="2125"/>
                </a:cubicBezTo>
                <a:cubicBezTo>
                  <a:pt x="252" y="2117"/>
                  <a:pt x="252" y="2117"/>
                  <a:pt x="252" y="2117"/>
                </a:cubicBezTo>
                <a:cubicBezTo>
                  <a:pt x="252" y="2116"/>
                  <a:pt x="252" y="2116"/>
                  <a:pt x="252" y="2116"/>
                </a:cubicBezTo>
                <a:cubicBezTo>
                  <a:pt x="251" y="2115"/>
                  <a:pt x="251" y="2115"/>
                  <a:pt x="251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0" y="2116"/>
                  <a:pt x="240" y="2116"/>
                  <a:pt x="240" y="2116"/>
                </a:cubicBezTo>
                <a:cubicBezTo>
                  <a:pt x="215" y="2118"/>
                  <a:pt x="215" y="2118"/>
                  <a:pt x="215" y="2118"/>
                </a:cubicBezTo>
                <a:cubicBezTo>
                  <a:pt x="210" y="2110"/>
                  <a:pt x="210" y="2110"/>
                  <a:pt x="210" y="2110"/>
                </a:cubicBezTo>
                <a:cubicBezTo>
                  <a:pt x="207" y="2107"/>
                  <a:pt x="207" y="2107"/>
                  <a:pt x="207" y="2107"/>
                </a:cubicBezTo>
                <a:cubicBezTo>
                  <a:pt x="206" y="2105"/>
                  <a:pt x="206" y="2105"/>
                  <a:pt x="206" y="2105"/>
                </a:cubicBezTo>
                <a:cubicBezTo>
                  <a:pt x="199" y="2097"/>
                  <a:pt x="199" y="2097"/>
                  <a:pt x="199" y="2097"/>
                </a:cubicBezTo>
                <a:cubicBezTo>
                  <a:pt x="194" y="2089"/>
                  <a:pt x="194" y="2089"/>
                  <a:pt x="194" y="2089"/>
                </a:cubicBezTo>
                <a:cubicBezTo>
                  <a:pt x="198" y="2088"/>
                  <a:pt x="198" y="2088"/>
                  <a:pt x="198" y="2088"/>
                </a:cubicBezTo>
                <a:cubicBezTo>
                  <a:pt x="206" y="2086"/>
                  <a:pt x="206" y="2086"/>
                  <a:pt x="206" y="2086"/>
                </a:cubicBezTo>
                <a:cubicBezTo>
                  <a:pt x="206" y="2086"/>
                  <a:pt x="207" y="2086"/>
                  <a:pt x="207" y="2086"/>
                </a:cubicBezTo>
                <a:cubicBezTo>
                  <a:pt x="214" y="2075"/>
                  <a:pt x="214" y="2075"/>
                  <a:pt x="214" y="2075"/>
                </a:cubicBezTo>
                <a:cubicBezTo>
                  <a:pt x="215" y="2075"/>
                  <a:pt x="214" y="2074"/>
                  <a:pt x="214" y="2074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05" y="2068"/>
                  <a:pt x="205" y="2068"/>
                  <a:pt x="205" y="2068"/>
                </a:cubicBezTo>
                <a:cubicBezTo>
                  <a:pt x="198" y="2063"/>
                  <a:pt x="198" y="2063"/>
                  <a:pt x="198" y="2063"/>
                </a:cubicBezTo>
                <a:cubicBezTo>
                  <a:pt x="198" y="2037"/>
                  <a:pt x="198" y="2037"/>
                  <a:pt x="198" y="2037"/>
                </a:cubicBezTo>
                <a:cubicBezTo>
                  <a:pt x="198" y="2037"/>
                  <a:pt x="198" y="2036"/>
                  <a:pt x="198" y="2036"/>
                </a:cubicBezTo>
                <a:cubicBezTo>
                  <a:pt x="197" y="2036"/>
                  <a:pt x="197" y="2036"/>
                  <a:pt x="196" y="2037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78"/>
                  <a:pt x="188" y="2078"/>
                  <a:pt x="188" y="2078"/>
                </a:cubicBezTo>
                <a:cubicBezTo>
                  <a:pt x="178" y="2080"/>
                  <a:pt x="178" y="2080"/>
                  <a:pt x="178" y="2080"/>
                </a:cubicBezTo>
                <a:cubicBezTo>
                  <a:pt x="174" y="2081"/>
                  <a:pt x="174" y="2081"/>
                  <a:pt x="174" y="2081"/>
                </a:cubicBezTo>
                <a:cubicBezTo>
                  <a:pt x="173" y="2081"/>
                  <a:pt x="173" y="2081"/>
                  <a:pt x="173" y="2081"/>
                </a:cubicBezTo>
                <a:cubicBezTo>
                  <a:pt x="173" y="2082"/>
                  <a:pt x="173" y="2082"/>
                  <a:pt x="173" y="2082"/>
                </a:cubicBezTo>
                <a:cubicBezTo>
                  <a:pt x="166" y="2078"/>
                  <a:pt x="166" y="2078"/>
                  <a:pt x="166" y="2078"/>
                </a:cubicBezTo>
                <a:cubicBezTo>
                  <a:pt x="179" y="2061"/>
                  <a:pt x="179" y="2061"/>
                  <a:pt x="179" y="2061"/>
                </a:cubicBezTo>
                <a:cubicBezTo>
                  <a:pt x="179" y="2061"/>
                  <a:pt x="179" y="2060"/>
                  <a:pt x="179" y="2060"/>
                </a:cubicBezTo>
                <a:cubicBezTo>
                  <a:pt x="179" y="2060"/>
                  <a:pt x="178" y="2059"/>
                  <a:pt x="178" y="2060"/>
                </a:cubicBezTo>
                <a:cubicBezTo>
                  <a:pt x="169" y="2063"/>
                  <a:pt x="169" y="2063"/>
                  <a:pt x="169" y="2063"/>
                </a:cubicBezTo>
                <a:cubicBezTo>
                  <a:pt x="158" y="2068"/>
                  <a:pt x="158" y="2068"/>
                  <a:pt x="158" y="2068"/>
                </a:cubicBezTo>
                <a:cubicBezTo>
                  <a:pt x="150" y="2056"/>
                  <a:pt x="150" y="2056"/>
                  <a:pt x="150" y="2056"/>
                </a:cubicBezTo>
                <a:cubicBezTo>
                  <a:pt x="150" y="2055"/>
                  <a:pt x="150" y="2055"/>
                  <a:pt x="150" y="2055"/>
                </a:cubicBezTo>
                <a:cubicBezTo>
                  <a:pt x="150" y="2052"/>
                  <a:pt x="150" y="2052"/>
                  <a:pt x="150" y="2052"/>
                </a:cubicBezTo>
                <a:cubicBezTo>
                  <a:pt x="150" y="2042"/>
                  <a:pt x="150" y="2042"/>
                  <a:pt x="150" y="2042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0" y="2018"/>
                  <a:pt x="140" y="2018"/>
                  <a:pt x="140" y="2018"/>
                </a:cubicBezTo>
                <a:cubicBezTo>
                  <a:pt x="142" y="2000"/>
                  <a:pt x="142" y="2000"/>
                  <a:pt x="142" y="2000"/>
                </a:cubicBezTo>
                <a:cubicBezTo>
                  <a:pt x="155" y="1970"/>
                  <a:pt x="155" y="1970"/>
                  <a:pt x="155" y="1970"/>
                </a:cubicBezTo>
                <a:cubicBezTo>
                  <a:pt x="170" y="1951"/>
                  <a:pt x="170" y="1951"/>
                  <a:pt x="170" y="1951"/>
                </a:cubicBezTo>
                <a:cubicBezTo>
                  <a:pt x="173" y="1949"/>
                  <a:pt x="173" y="1949"/>
                  <a:pt x="173" y="1949"/>
                </a:cubicBezTo>
                <a:cubicBezTo>
                  <a:pt x="184" y="1938"/>
                  <a:pt x="184" y="1938"/>
                  <a:pt x="184" y="1938"/>
                </a:cubicBezTo>
                <a:cubicBezTo>
                  <a:pt x="205" y="1960"/>
                  <a:pt x="205" y="1960"/>
                  <a:pt x="205" y="1960"/>
                </a:cubicBezTo>
                <a:cubicBezTo>
                  <a:pt x="208" y="1976"/>
                  <a:pt x="208" y="1976"/>
                  <a:pt x="208" y="1976"/>
                </a:cubicBezTo>
                <a:cubicBezTo>
                  <a:pt x="212" y="1989"/>
                  <a:pt x="212" y="1989"/>
                  <a:pt x="212" y="1989"/>
                </a:cubicBezTo>
                <a:cubicBezTo>
                  <a:pt x="213" y="1992"/>
                  <a:pt x="213" y="1992"/>
                  <a:pt x="213" y="1992"/>
                </a:cubicBezTo>
                <a:cubicBezTo>
                  <a:pt x="214" y="1992"/>
                  <a:pt x="214" y="1992"/>
                  <a:pt x="214" y="1992"/>
                </a:cubicBezTo>
                <a:cubicBezTo>
                  <a:pt x="216" y="1993"/>
                  <a:pt x="216" y="1993"/>
                  <a:pt x="216" y="1993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37" y="2004"/>
                  <a:pt x="237" y="2004"/>
                  <a:pt x="237" y="2004"/>
                </a:cubicBezTo>
                <a:cubicBezTo>
                  <a:pt x="239" y="2005"/>
                  <a:pt x="239" y="2005"/>
                  <a:pt x="239" y="2005"/>
                </a:cubicBezTo>
                <a:cubicBezTo>
                  <a:pt x="251" y="2027"/>
                  <a:pt x="251" y="2027"/>
                  <a:pt x="251" y="2027"/>
                </a:cubicBezTo>
                <a:cubicBezTo>
                  <a:pt x="251" y="2027"/>
                  <a:pt x="252" y="2028"/>
                  <a:pt x="252" y="2027"/>
                </a:cubicBezTo>
                <a:cubicBezTo>
                  <a:pt x="271" y="2025"/>
                  <a:pt x="271" y="2025"/>
                  <a:pt x="271" y="2025"/>
                </a:cubicBezTo>
                <a:cubicBezTo>
                  <a:pt x="272" y="2025"/>
                  <a:pt x="272" y="2025"/>
                  <a:pt x="272" y="2025"/>
                </a:cubicBezTo>
                <a:cubicBezTo>
                  <a:pt x="272" y="2024"/>
                  <a:pt x="272" y="2024"/>
                  <a:pt x="272" y="2023"/>
                </a:cubicBezTo>
                <a:cubicBezTo>
                  <a:pt x="257" y="2010"/>
                  <a:pt x="257" y="2010"/>
                  <a:pt x="257" y="2010"/>
                </a:cubicBezTo>
                <a:cubicBezTo>
                  <a:pt x="260" y="1997"/>
                  <a:pt x="260" y="1997"/>
                  <a:pt x="260" y="1997"/>
                </a:cubicBezTo>
                <a:cubicBezTo>
                  <a:pt x="260" y="1996"/>
                  <a:pt x="260" y="1996"/>
                  <a:pt x="260" y="1995"/>
                </a:cubicBezTo>
                <a:cubicBezTo>
                  <a:pt x="249" y="1992"/>
                  <a:pt x="249" y="1992"/>
                  <a:pt x="249" y="1992"/>
                </a:cubicBezTo>
                <a:cubicBezTo>
                  <a:pt x="245" y="1991"/>
                  <a:pt x="245" y="1991"/>
                  <a:pt x="245" y="1991"/>
                </a:cubicBezTo>
                <a:cubicBezTo>
                  <a:pt x="237" y="1988"/>
                  <a:pt x="237" y="1988"/>
                  <a:pt x="237" y="1988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1"/>
                  <a:pt x="229" y="1981"/>
                  <a:pt x="229" y="1981"/>
                </a:cubicBezTo>
                <a:cubicBezTo>
                  <a:pt x="233" y="1964"/>
                  <a:pt x="233" y="1964"/>
                  <a:pt x="233" y="1964"/>
                </a:cubicBezTo>
                <a:cubicBezTo>
                  <a:pt x="233" y="1963"/>
                  <a:pt x="233" y="1963"/>
                  <a:pt x="232" y="1963"/>
                </a:cubicBezTo>
                <a:cubicBezTo>
                  <a:pt x="231" y="1961"/>
                  <a:pt x="231" y="1961"/>
                  <a:pt x="231" y="1961"/>
                </a:cubicBezTo>
                <a:cubicBezTo>
                  <a:pt x="231" y="1961"/>
                  <a:pt x="231" y="1961"/>
                  <a:pt x="231" y="1960"/>
                </a:cubicBezTo>
                <a:cubicBezTo>
                  <a:pt x="215" y="1943"/>
                  <a:pt x="215" y="1943"/>
                  <a:pt x="215" y="1943"/>
                </a:cubicBezTo>
                <a:cubicBezTo>
                  <a:pt x="197" y="1922"/>
                  <a:pt x="197" y="1922"/>
                  <a:pt x="197" y="1922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5" y="1897"/>
                  <a:pt x="215" y="1897"/>
                  <a:pt x="215" y="1897"/>
                </a:cubicBezTo>
                <a:cubicBezTo>
                  <a:pt x="216" y="1895"/>
                  <a:pt x="216" y="1895"/>
                  <a:pt x="216" y="1895"/>
                </a:cubicBezTo>
                <a:cubicBezTo>
                  <a:pt x="223" y="1885"/>
                  <a:pt x="223" y="1885"/>
                  <a:pt x="223" y="1885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40" y="1907"/>
                  <a:pt x="240" y="1907"/>
                  <a:pt x="240" y="1907"/>
                </a:cubicBezTo>
                <a:cubicBezTo>
                  <a:pt x="246" y="1909"/>
                  <a:pt x="246" y="1909"/>
                  <a:pt x="246" y="1909"/>
                </a:cubicBezTo>
                <a:cubicBezTo>
                  <a:pt x="247" y="1909"/>
                  <a:pt x="247" y="1909"/>
                  <a:pt x="247" y="1908"/>
                </a:cubicBezTo>
                <a:cubicBezTo>
                  <a:pt x="248" y="1908"/>
                  <a:pt x="248" y="1908"/>
                  <a:pt x="248" y="1907"/>
                </a:cubicBezTo>
                <a:cubicBezTo>
                  <a:pt x="246" y="1904"/>
                  <a:pt x="246" y="1904"/>
                  <a:pt x="246" y="1904"/>
                </a:cubicBezTo>
                <a:cubicBezTo>
                  <a:pt x="245" y="1902"/>
                  <a:pt x="245" y="1902"/>
                  <a:pt x="245" y="1902"/>
                </a:cubicBezTo>
                <a:cubicBezTo>
                  <a:pt x="242" y="1892"/>
                  <a:pt x="242" y="1892"/>
                  <a:pt x="242" y="1892"/>
                </a:cubicBezTo>
                <a:cubicBezTo>
                  <a:pt x="244" y="1874"/>
                  <a:pt x="244" y="1874"/>
                  <a:pt x="244" y="1874"/>
                </a:cubicBezTo>
                <a:cubicBezTo>
                  <a:pt x="244" y="1873"/>
                  <a:pt x="244" y="1873"/>
                  <a:pt x="244" y="1873"/>
                </a:cubicBezTo>
                <a:cubicBezTo>
                  <a:pt x="241" y="1858"/>
                  <a:pt x="241" y="1858"/>
                  <a:pt x="241" y="1858"/>
                </a:cubicBezTo>
                <a:cubicBezTo>
                  <a:pt x="241" y="1858"/>
                  <a:pt x="241" y="1858"/>
                  <a:pt x="240" y="1858"/>
                </a:cubicBezTo>
                <a:cubicBezTo>
                  <a:pt x="240" y="1857"/>
                  <a:pt x="240" y="1857"/>
                  <a:pt x="239" y="1858"/>
                </a:cubicBezTo>
                <a:cubicBezTo>
                  <a:pt x="228" y="1867"/>
                  <a:pt x="228" y="1867"/>
                  <a:pt x="228" y="1867"/>
                </a:cubicBezTo>
                <a:cubicBezTo>
                  <a:pt x="225" y="1868"/>
                  <a:pt x="225" y="1868"/>
                  <a:pt x="225" y="1868"/>
                </a:cubicBezTo>
                <a:cubicBezTo>
                  <a:pt x="217" y="1869"/>
                  <a:pt x="217" y="1869"/>
                  <a:pt x="217" y="1869"/>
                </a:cubicBezTo>
                <a:cubicBezTo>
                  <a:pt x="224" y="1853"/>
                  <a:pt x="224" y="1853"/>
                  <a:pt x="224" y="1853"/>
                </a:cubicBezTo>
                <a:cubicBezTo>
                  <a:pt x="230" y="1833"/>
                  <a:pt x="230" y="1833"/>
                  <a:pt x="230" y="1833"/>
                </a:cubicBezTo>
                <a:cubicBezTo>
                  <a:pt x="237" y="1815"/>
                  <a:pt x="237" y="1815"/>
                  <a:pt x="237" y="1815"/>
                </a:cubicBezTo>
                <a:cubicBezTo>
                  <a:pt x="239" y="1809"/>
                  <a:pt x="239" y="1809"/>
                  <a:pt x="239" y="1809"/>
                </a:cubicBezTo>
                <a:cubicBezTo>
                  <a:pt x="257" y="1791"/>
                  <a:pt x="257" y="1791"/>
                  <a:pt x="257" y="1791"/>
                </a:cubicBezTo>
                <a:cubicBezTo>
                  <a:pt x="272" y="1780"/>
                  <a:pt x="272" y="1780"/>
                  <a:pt x="272" y="1780"/>
                </a:cubicBezTo>
                <a:cubicBezTo>
                  <a:pt x="277" y="1776"/>
                  <a:pt x="277" y="1776"/>
                  <a:pt x="277" y="1776"/>
                </a:cubicBezTo>
                <a:cubicBezTo>
                  <a:pt x="288" y="1784"/>
                  <a:pt x="288" y="1784"/>
                  <a:pt x="288" y="1784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34" y="1815"/>
                  <a:pt x="334" y="1815"/>
                  <a:pt x="334" y="1815"/>
                </a:cubicBezTo>
                <a:cubicBezTo>
                  <a:pt x="350" y="1830"/>
                  <a:pt x="350" y="1830"/>
                  <a:pt x="350" y="1830"/>
                </a:cubicBezTo>
                <a:cubicBezTo>
                  <a:pt x="357" y="1840"/>
                  <a:pt x="357" y="1840"/>
                  <a:pt x="357" y="1840"/>
                </a:cubicBezTo>
                <a:cubicBezTo>
                  <a:pt x="365" y="1852"/>
                  <a:pt x="365" y="1852"/>
                  <a:pt x="365" y="1852"/>
                </a:cubicBezTo>
                <a:cubicBezTo>
                  <a:pt x="374" y="1875"/>
                  <a:pt x="374" y="1875"/>
                  <a:pt x="374" y="1875"/>
                </a:cubicBezTo>
                <a:cubicBezTo>
                  <a:pt x="374" y="1875"/>
                  <a:pt x="374" y="1876"/>
                  <a:pt x="375" y="1876"/>
                </a:cubicBezTo>
                <a:cubicBezTo>
                  <a:pt x="375" y="1876"/>
                  <a:pt x="376" y="1875"/>
                  <a:pt x="376" y="1875"/>
                </a:cubicBezTo>
                <a:cubicBezTo>
                  <a:pt x="379" y="1848"/>
                  <a:pt x="379" y="1848"/>
                  <a:pt x="379" y="1848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0" y="1793"/>
                  <a:pt x="360" y="1793"/>
                  <a:pt x="360" y="1793"/>
                </a:cubicBezTo>
                <a:cubicBezTo>
                  <a:pt x="359" y="1792"/>
                  <a:pt x="359" y="1792"/>
                  <a:pt x="359" y="1792"/>
                </a:cubicBezTo>
                <a:cubicBezTo>
                  <a:pt x="337" y="1789"/>
                  <a:pt x="337" y="1789"/>
                  <a:pt x="337" y="1789"/>
                </a:cubicBezTo>
                <a:cubicBezTo>
                  <a:pt x="332" y="1785"/>
                  <a:pt x="332" y="1785"/>
                  <a:pt x="332" y="1785"/>
                </a:cubicBezTo>
                <a:cubicBezTo>
                  <a:pt x="315" y="1774"/>
                  <a:pt x="315" y="1774"/>
                  <a:pt x="315" y="1774"/>
                </a:cubicBezTo>
                <a:cubicBezTo>
                  <a:pt x="308" y="1771"/>
                  <a:pt x="308" y="1771"/>
                  <a:pt x="308" y="1771"/>
                </a:cubicBezTo>
                <a:cubicBezTo>
                  <a:pt x="305" y="1769"/>
                  <a:pt x="305" y="1769"/>
                  <a:pt x="305" y="1769"/>
                </a:cubicBezTo>
                <a:cubicBezTo>
                  <a:pt x="318" y="1756"/>
                  <a:pt x="318" y="1756"/>
                  <a:pt x="318" y="1756"/>
                </a:cubicBezTo>
                <a:cubicBezTo>
                  <a:pt x="318" y="1755"/>
                  <a:pt x="318" y="1755"/>
                  <a:pt x="318" y="1755"/>
                </a:cubicBezTo>
                <a:cubicBezTo>
                  <a:pt x="320" y="1742"/>
                  <a:pt x="320" y="1742"/>
                  <a:pt x="320" y="1742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19" y="1719"/>
                  <a:pt x="319" y="1719"/>
                  <a:pt x="319" y="1719"/>
                </a:cubicBezTo>
                <a:cubicBezTo>
                  <a:pt x="343" y="1707"/>
                  <a:pt x="343" y="1707"/>
                  <a:pt x="343" y="1707"/>
                </a:cubicBezTo>
                <a:cubicBezTo>
                  <a:pt x="344" y="1706"/>
                  <a:pt x="344" y="1706"/>
                  <a:pt x="344" y="1705"/>
                </a:cubicBezTo>
                <a:cubicBezTo>
                  <a:pt x="344" y="1705"/>
                  <a:pt x="343" y="1705"/>
                  <a:pt x="343" y="1705"/>
                </a:cubicBezTo>
                <a:cubicBezTo>
                  <a:pt x="331" y="1703"/>
                  <a:pt x="331" y="1703"/>
                  <a:pt x="331" y="1703"/>
                </a:cubicBezTo>
                <a:cubicBezTo>
                  <a:pt x="331" y="1703"/>
                  <a:pt x="331" y="1703"/>
                  <a:pt x="331" y="1704"/>
                </a:cubicBezTo>
                <a:cubicBezTo>
                  <a:pt x="306" y="1714"/>
                  <a:pt x="306" y="1714"/>
                  <a:pt x="306" y="1714"/>
                </a:cubicBezTo>
                <a:cubicBezTo>
                  <a:pt x="284" y="1723"/>
                  <a:pt x="284" y="1723"/>
                  <a:pt x="284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53" y="1721"/>
                  <a:pt x="253" y="1721"/>
                  <a:pt x="253" y="1721"/>
                </a:cubicBezTo>
                <a:cubicBezTo>
                  <a:pt x="249" y="1721"/>
                  <a:pt x="249" y="1721"/>
                  <a:pt x="249" y="1721"/>
                </a:cubicBezTo>
                <a:cubicBezTo>
                  <a:pt x="240" y="1721"/>
                  <a:pt x="240" y="1721"/>
                  <a:pt x="240" y="1721"/>
                </a:cubicBezTo>
                <a:cubicBezTo>
                  <a:pt x="247" y="1701"/>
                  <a:pt x="247" y="1701"/>
                  <a:pt x="247" y="1701"/>
                </a:cubicBezTo>
                <a:cubicBezTo>
                  <a:pt x="272" y="1677"/>
                  <a:pt x="272" y="1677"/>
                  <a:pt x="272" y="1677"/>
                </a:cubicBezTo>
                <a:cubicBezTo>
                  <a:pt x="276" y="1673"/>
                  <a:pt x="276" y="1673"/>
                  <a:pt x="276" y="1673"/>
                </a:cubicBezTo>
                <a:cubicBezTo>
                  <a:pt x="318" y="1655"/>
                  <a:pt x="318" y="1655"/>
                  <a:pt x="318" y="1655"/>
                </a:cubicBezTo>
                <a:cubicBezTo>
                  <a:pt x="325" y="1654"/>
                  <a:pt x="325" y="1654"/>
                  <a:pt x="325" y="1654"/>
                </a:cubicBezTo>
                <a:cubicBezTo>
                  <a:pt x="354" y="1648"/>
                  <a:pt x="354" y="1648"/>
                  <a:pt x="354" y="1648"/>
                </a:cubicBezTo>
                <a:cubicBezTo>
                  <a:pt x="367" y="1645"/>
                  <a:pt x="367" y="1645"/>
                  <a:pt x="367" y="1645"/>
                </a:cubicBezTo>
                <a:cubicBezTo>
                  <a:pt x="367" y="1645"/>
                  <a:pt x="367" y="1645"/>
                  <a:pt x="367" y="1644"/>
                </a:cubicBezTo>
                <a:cubicBezTo>
                  <a:pt x="401" y="1624"/>
                  <a:pt x="401" y="1624"/>
                  <a:pt x="401" y="1624"/>
                </a:cubicBezTo>
                <a:cubicBezTo>
                  <a:pt x="432" y="1608"/>
                  <a:pt x="432" y="1608"/>
                  <a:pt x="432" y="1608"/>
                </a:cubicBezTo>
                <a:cubicBezTo>
                  <a:pt x="466" y="1603"/>
                  <a:pt x="466" y="1603"/>
                  <a:pt x="466" y="1603"/>
                </a:cubicBezTo>
                <a:cubicBezTo>
                  <a:pt x="468" y="1603"/>
                  <a:pt x="468" y="1603"/>
                  <a:pt x="468" y="1603"/>
                </a:cubicBezTo>
                <a:cubicBezTo>
                  <a:pt x="475" y="1602"/>
                  <a:pt x="475" y="1602"/>
                  <a:pt x="475" y="1602"/>
                </a:cubicBezTo>
                <a:cubicBezTo>
                  <a:pt x="485" y="1603"/>
                  <a:pt x="485" y="1603"/>
                  <a:pt x="485" y="1603"/>
                </a:cubicBezTo>
                <a:cubicBezTo>
                  <a:pt x="486" y="1613"/>
                  <a:pt x="486" y="1613"/>
                  <a:pt x="486" y="1613"/>
                </a:cubicBezTo>
                <a:cubicBezTo>
                  <a:pt x="473" y="1618"/>
                  <a:pt x="473" y="1618"/>
                  <a:pt x="473" y="1618"/>
                </a:cubicBezTo>
                <a:cubicBezTo>
                  <a:pt x="472" y="1618"/>
                  <a:pt x="472" y="1618"/>
                  <a:pt x="472" y="1619"/>
                </a:cubicBezTo>
                <a:cubicBezTo>
                  <a:pt x="470" y="1628"/>
                  <a:pt x="470" y="1628"/>
                  <a:pt x="470" y="1628"/>
                </a:cubicBezTo>
                <a:cubicBezTo>
                  <a:pt x="470" y="1629"/>
                  <a:pt x="470" y="1629"/>
                  <a:pt x="470" y="1629"/>
                </a:cubicBezTo>
                <a:cubicBezTo>
                  <a:pt x="470" y="1630"/>
                  <a:pt x="471" y="1630"/>
                  <a:pt x="471" y="1630"/>
                </a:cubicBezTo>
                <a:cubicBezTo>
                  <a:pt x="484" y="1630"/>
                  <a:pt x="484" y="1630"/>
                  <a:pt x="484" y="1630"/>
                </a:cubicBezTo>
                <a:cubicBezTo>
                  <a:pt x="493" y="1629"/>
                  <a:pt x="493" y="1629"/>
                  <a:pt x="493" y="1629"/>
                </a:cubicBezTo>
                <a:cubicBezTo>
                  <a:pt x="491" y="1637"/>
                  <a:pt x="491" y="1637"/>
                  <a:pt x="491" y="1637"/>
                </a:cubicBezTo>
                <a:cubicBezTo>
                  <a:pt x="490" y="1640"/>
                  <a:pt x="490" y="1640"/>
                  <a:pt x="490" y="1640"/>
                </a:cubicBezTo>
                <a:cubicBezTo>
                  <a:pt x="489" y="1644"/>
                  <a:pt x="489" y="1644"/>
                  <a:pt x="489" y="1644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7" y="1683"/>
                  <a:pt x="477" y="1683"/>
                  <a:pt x="477" y="1683"/>
                </a:cubicBezTo>
                <a:cubicBezTo>
                  <a:pt x="478" y="1684"/>
                  <a:pt x="478" y="1684"/>
                  <a:pt x="478" y="1684"/>
                </a:cubicBezTo>
                <a:cubicBezTo>
                  <a:pt x="479" y="1684"/>
                  <a:pt x="479" y="1684"/>
                  <a:pt x="479" y="1684"/>
                </a:cubicBezTo>
                <a:cubicBezTo>
                  <a:pt x="503" y="1654"/>
                  <a:pt x="503" y="1654"/>
                  <a:pt x="503" y="1654"/>
                </a:cubicBezTo>
                <a:cubicBezTo>
                  <a:pt x="520" y="1651"/>
                  <a:pt x="520" y="1651"/>
                  <a:pt x="520" y="1651"/>
                </a:cubicBezTo>
                <a:cubicBezTo>
                  <a:pt x="522" y="1651"/>
                  <a:pt x="522" y="1651"/>
                  <a:pt x="522" y="1651"/>
                </a:cubicBezTo>
                <a:cubicBezTo>
                  <a:pt x="527" y="1649"/>
                  <a:pt x="527" y="1649"/>
                  <a:pt x="527" y="1649"/>
                </a:cubicBezTo>
                <a:cubicBezTo>
                  <a:pt x="543" y="1649"/>
                  <a:pt x="543" y="1649"/>
                  <a:pt x="543" y="1649"/>
                </a:cubicBezTo>
                <a:cubicBezTo>
                  <a:pt x="547" y="1655"/>
                  <a:pt x="547" y="1655"/>
                  <a:pt x="547" y="1655"/>
                </a:cubicBezTo>
                <a:cubicBezTo>
                  <a:pt x="549" y="1657"/>
                  <a:pt x="549" y="1657"/>
                  <a:pt x="549" y="1657"/>
                </a:cubicBezTo>
                <a:cubicBezTo>
                  <a:pt x="551" y="1661"/>
                  <a:pt x="551" y="1661"/>
                  <a:pt x="551" y="1661"/>
                </a:cubicBezTo>
                <a:cubicBezTo>
                  <a:pt x="551" y="1661"/>
                  <a:pt x="552" y="1662"/>
                  <a:pt x="552" y="1662"/>
                </a:cubicBezTo>
                <a:cubicBezTo>
                  <a:pt x="552" y="1662"/>
                  <a:pt x="553" y="1662"/>
                  <a:pt x="553" y="1662"/>
                </a:cubicBezTo>
                <a:cubicBezTo>
                  <a:pt x="557" y="1658"/>
                  <a:pt x="557" y="1658"/>
                  <a:pt x="557" y="1658"/>
                </a:cubicBezTo>
                <a:cubicBezTo>
                  <a:pt x="565" y="1651"/>
                  <a:pt x="565" y="1651"/>
                  <a:pt x="565" y="1651"/>
                </a:cubicBezTo>
                <a:cubicBezTo>
                  <a:pt x="565" y="1650"/>
                  <a:pt x="565" y="1650"/>
                  <a:pt x="565" y="1649"/>
                </a:cubicBezTo>
                <a:cubicBezTo>
                  <a:pt x="555" y="1631"/>
                  <a:pt x="555" y="1631"/>
                  <a:pt x="555" y="1631"/>
                </a:cubicBezTo>
                <a:cubicBezTo>
                  <a:pt x="555" y="1631"/>
                  <a:pt x="555" y="1631"/>
                  <a:pt x="554" y="1631"/>
                </a:cubicBezTo>
                <a:cubicBezTo>
                  <a:pt x="533" y="1630"/>
                  <a:pt x="533" y="1630"/>
                  <a:pt x="533" y="1630"/>
                </a:cubicBezTo>
                <a:cubicBezTo>
                  <a:pt x="517" y="1631"/>
                  <a:pt x="517" y="1631"/>
                  <a:pt x="517" y="1631"/>
                </a:cubicBezTo>
                <a:cubicBezTo>
                  <a:pt x="513" y="1615"/>
                  <a:pt x="513" y="1615"/>
                  <a:pt x="513" y="1615"/>
                </a:cubicBezTo>
                <a:cubicBezTo>
                  <a:pt x="505" y="1600"/>
                  <a:pt x="505" y="1600"/>
                  <a:pt x="505" y="1600"/>
                </a:cubicBezTo>
                <a:cubicBezTo>
                  <a:pt x="517" y="1596"/>
                  <a:pt x="517" y="1596"/>
                  <a:pt x="517" y="1596"/>
                </a:cubicBezTo>
                <a:cubicBezTo>
                  <a:pt x="536" y="1592"/>
                  <a:pt x="536" y="1592"/>
                  <a:pt x="536" y="1592"/>
                </a:cubicBezTo>
                <a:cubicBezTo>
                  <a:pt x="538" y="1592"/>
                  <a:pt x="538" y="1592"/>
                  <a:pt x="538" y="1592"/>
                </a:cubicBezTo>
                <a:cubicBezTo>
                  <a:pt x="550" y="1596"/>
                  <a:pt x="550" y="1596"/>
                  <a:pt x="550" y="1596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50" y="1615"/>
                  <a:pt x="550" y="1615"/>
                  <a:pt x="550" y="1615"/>
                </a:cubicBezTo>
                <a:cubicBezTo>
                  <a:pt x="574" y="1608"/>
                  <a:pt x="574" y="1608"/>
                  <a:pt x="574" y="1608"/>
                </a:cubicBezTo>
                <a:cubicBezTo>
                  <a:pt x="579" y="1606"/>
                  <a:pt x="579" y="1606"/>
                  <a:pt x="579" y="1606"/>
                </a:cubicBezTo>
                <a:cubicBezTo>
                  <a:pt x="580" y="1606"/>
                  <a:pt x="580" y="1606"/>
                  <a:pt x="580" y="1606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9" y="1575"/>
                  <a:pt x="609" y="1575"/>
                  <a:pt x="609" y="1575"/>
                </a:cubicBezTo>
                <a:cubicBezTo>
                  <a:pt x="645" y="1554"/>
                  <a:pt x="645" y="1554"/>
                  <a:pt x="645" y="1554"/>
                </a:cubicBezTo>
                <a:cubicBezTo>
                  <a:pt x="645" y="1553"/>
                  <a:pt x="645" y="1553"/>
                  <a:pt x="645" y="1553"/>
                </a:cubicBezTo>
                <a:cubicBezTo>
                  <a:pt x="652" y="1538"/>
                  <a:pt x="652" y="1538"/>
                  <a:pt x="652" y="1538"/>
                </a:cubicBezTo>
                <a:cubicBezTo>
                  <a:pt x="652" y="1538"/>
                  <a:pt x="652" y="1537"/>
                  <a:pt x="651" y="1537"/>
                </a:cubicBezTo>
                <a:cubicBezTo>
                  <a:pt x="649" y="1535"/>
                  <a:pt x="649" y="1535"/>
                  <a:pt x="649" y="1535"/>
                </a:cubicBezTo>
                <a:cubicBezTo>
                  <a:pt x="645" y="1529"/>
                  <a:pt x="645" y="1529"/>
                  <a:pt x="645" y="1529"/>
                </a:cubicBezTo>
                <a:cubicBezTo>
                  <a:pt x="645" y="1528"/>
                  <a:pt x="644" y="1528"/>
                  <a:pt x="644" y="1528"/>
                </a:cubicBezTo>
                <a:cubicBezTo>
                  <a:pt x="626" y="1539"/>
                  <a:pt x="626" y="1539"/>
                  <a:pt x="626" y="1539"/>
                </a:cubicBezTo>
                <a:cubicBezTo>
                  <a:pt x="594" y="1550"/>
                  <a:pt x="594" y="1550"/>
                  <a:pt x="594" y="1550"/>
                </a:cubicBezTo>
                <a:cubicBezTo>
                  <a:pt x="593" y="1550"/>
                  <a:pt x="593" y="1550"/>
                  <a:pt x="593" y="1550"/>
                </a:cubicBezTo>
                <a:cubicBezTo>
                  <a:pt x="582" y="1568"/>
                  <a:pt x="582" y="1568"/>
                  <a:pt x="582" y="1568"/>
                </a:cubicBezTo>
                <a:cubicBezTo>
                  <a:pt x="559" y="1576"/>
                  <a:pt x="559" y="1576"/>
                  <a:pt x="559" y="1576"/>
                </a:cubicBezTo>
                <a:cubicBezTo>
                  <a:pt x="541" y="1569"/>
                  <a:pt x="541" y="1569"/>
                  <a:pt x="541" y="1569"/>
                </a:cubicBezTo>
                <a:cubicBezTo>
                  <a:pt x="541" y="1569"/>
                  <a:pt x="540" y="1569"/>
                  <a:pt x="540" y="1569"/>
                </a:cubicBezTo>
                <a:cubicBezTo>
                  <a:pt x="537" y="1571"/>
                  <a:pt x="537" y="1571"/>
                  <a:pt x="537" y="1571"/>
                </a:cubicBezTo>
                <a:cubicBezTo>
                  <a:pt x="530" y="1574"/>
                  <a:pt x="530" y="1574"/>
                  <a:pt x="530" y="1574"/>
                </a:cubicBezTo>
                <a:cubicBezTo>
                  <a:pt x="506" y="1589"/>
                  <a:pt x="506" y="1589"/>
                  <a:pt x="506" y="1589"/>
                </a:cubicBezTo>
                <a:cubicBezTo>
                  <a:pt x="495" y="1583"/>
                  <a:pt x="495" y="1583"/>
                  <a:pt x="495" y="1583"/>
                </a:cubicBezTo>
                <a:cubicBezTo>
                  <a:pt x="513" y="1561"/>
                  <a:pt x="513" y="1561"/>
                  <a:pt x="513" y="1561"/>
                </a:cubicBezTo>
                <a:cubicBezTo>
                  <a:pt x="513" y="1560"/>
                  <a:pt x="513" y="1560"/>
                  <a:pt x="513" y="1560"/>
                </a:cubicBezTo>
                <a:cubicBezTo>
                  <a:pt x="512" y="1559"/>
                  <a:pt x="512" y="1559"/>
                  <a:pt x="512" y="1559"/>
                </a:cubicBezTo>
                <a:cubicBezTo>
                  <a:pt x="489" y="1559"/>
                  <a:pt x="489" y="1559"/>
                  <a:pt x="489" y="1559"/>
                </a:cubicBezTo>
                <a:cubicBezTo>
                  <a:pt x="489" y="1559"/>
                  <a:pt x="489" y="1559"/>
                  <a:pt x="488" y="1559"/>
                </a:cubicBezTo>
                <a:cubicBezTo>
                  <a:pt x="466" y="1581"/>
                  <a:pt x="466" y="1581"/>
                  <a:pt x="466" y="1581"/>
                </a:cubicBezTo>
                <a:cubicBezTo>
                  <a:pt x="458" y="1583"/>
                  <a:pt x="458" y="1583"/>
                  <a:pt x="458" y="1583"/>
                </a:cubicBezTo>
                <a:cubicBezTo>
                  <a:pt x="440" y="1589"/>
                  <a:pt x="440" y="1589"/>
                  <a:pt x="440" y="1589"/>
                </a:cubicBezTo>
                <a:cubicBezTo>
                  <a:pt x="425" y="1581"/>
                  <a:pt x="425" y="1581"/>
                  <a:pt x="425" y="1581"/>
                </a:cubicBezTo>
                <a:cubicBezTo>
                  <a:pt x="424" y="1580"/>
                  <a:pt x="424" y="1580"/>
                  <a:pt x="423" y="1581"/>
                </a:cubicBezTo>
                <a:cubicBezTo>
                  <a:pt x="420" y="1583"/>
                  <a:pt x="420" y="1583"/>
                  <a:pt x="420" y="1583"/>
                </a:cubicBezTo>
                <a:cubicBezTo>
                  <a:pt x="403" y="1594"/>
                  <a:pt x="403" y="1594"/>
                  <a:pt x="403" y="1594"/>
                </a:cubicBezTo>
                <a:cubicBezTo>
                  <a:pt x="382" y="1614"/>
                  <a:pt x="382" y="1614"/>
                  <a:pt x="382" y="1614"/>
                </a:cubicBezTo>
                <a:cubicBezTo>
                  <a:pt x="366" y="1621"/>
                  <a:pt x="366" y="1621"/>
                  <a:pt x="366" y="1621"/>
                </a:cubicBezTo>
                <a:cubicBezTo>
                  <a:pt x="351" y="1627"/>
                  <a:pt x="351" y="1627"/>
                  <a:pt x="351" y="1627"/>
                </a:cubicBezTo>
                <a:cubicBezTo>
                  <a:pt x="339" y="1624"/>
                  <a:pt x="339" y="1624"/>
                  <a:pt x="339" y="1624"/>
                </a:cubicBezTo>
                <a:cubicBezTo>
                  <a:pt x="336" y="1620"/>
                  <a:pt x="336" y="1620"/>
                  <a:pt x="336" y="1620"/>
                </a:cubicBezTo>
                <a:cubicBezTo>
                  <a:pt x="336" y="1616"/>
                  <a:pt x="336" y="1616"/>
                  <a:pt x="336" y="1616"/>
                </a:cubicBezTo>
                <a:cubicBezTo>
                  <a:pt x="363" y="1595"/>
                  <a:pt x="363" y="1595"/>
                  <a:pt x="363" y="1595"/>
                </a:cubicBezTo>
                <a:cubicBezTo>
                  <a:pt x="380" y="1581"/>
                  <a:pt x="380" y="1581"/>
                  <a:pt x="380" y="1581"/>
                </a:cubicBezTo>
                <a:cubicBezTo>
                  <a:pt x="394" y="1573"/>
                  <a:pt x="394" y="1573"/>
                  <a:pt x="394" y="1573"/>
                </a:cubicBezTo>
                <a:cubicBezTo>
                  <a:pt x="415" y="1564"/>
                  <a:pt x="415" y="1564"/>
                  <a:pt x="415" y="1564"/>
                </a:cubicBezTo>
                <a:cubicBezTo>
                  <a:pt x="417" y="1563"/>
                  <a:pt x="417" y="1563"/>
                  <a:pt x="417" y="1563"/>
                </a:cubicBezTo>
                <a:cubicBezTo>
                  <a:pt x="431" y="1557"/>
                  <a:pt x="431" y="1557"/>
                  <a:pt x="431" y="1557"/>
                </a:cubicBezTo>
                <a:cubicBezTo>
                  <a:pt x="468" y="1554"/>
                  <a:pt x="468" y="1554"/>
                  <a:pt x="468" y="1554"/>
                </a:cubicBezTo>
                <a:cubicBezTo>
                  <a:pt x="488" y="1554"/>
                  <a:pt x="488" y="1554"/>
                  <a:pt x="488" y="1554"/>
                </a:cubicBezTo>
                <a:cubicBezTo>
                  <a:pt x="489" y="1554"/>
                  <a:pt x="489" y="1553"/>
                  <a:pt x="489" y="1553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3"/>
                  <a:pt x="492" y="1543"/>
                  <a:pt x="492" y="1543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69" y="1527"/>
                  <a:pt x="469" y="1527"/>
                  <a:pt x="469" y="1527"/>
                </a:cubicBezTo>
                <a:cubicBezTo>
                  <a:pt x="469" y="1527"/>
                  <a:pt x="469" y="1526"/>
                  <a:pt x="468" y="1526"/>
                </a:cubicBezTo>
                <a:cubicBezTo>
                  <a:pt x="459" y="1519"/>
                  <a:pt x="459" y="1519"/>
                  <a:pt x="459" y="1519"/>
                </a:cubicBezTo>
                <a:cubicBezTo>
                  <a:pt x="459" y="1518"/>
                  <a:pt x="458" y="1518"/>
                  <a:pt x="458" y="1519"/>
                </a:cubicBezTo>
                <a:cubicBezTo>
                  <a:pt x="442" y="1526"/>
                  <a:pt x="442" y="1526"/>
                  <a:pt x="442" y="1526"/>
                </a:cubicBezTo>
                <a:cubicBezTo>
                  <a:pt x="432" y="1532"/>
                  <a:pt x="432" y="1532"/>
                  <a:pt x="432" y="1532"/>
                </a:cubicBezTo>
                <a:cubicBezTo>
                  <a:pt x="400" y="1541"/>
                  <a:pt x="400" y="1541"/>
                  <a:pt x="400" y="1541"/>
                </a:cubicBezTo>
                <a:cubicBezTo>
                  <a:pt x="391" y="1544"/>
                  <a:pt x="391" y="1544"/>
                  <a:pt x="391" y="1544"/>
                </a:cubicBezTo>
                <a:cubicBezTo>
                  <a:pt x="389" y="1544"/>
                  <a:pt x="389" y="1544"/>
                  <a:pt x="389" y="1544"/>
                </a:cubicBezTo>
                <a:cubicBezTo>
                  <a:pt x="379" y="1547"/>
                  <a:pt x="379" y="1547"/>
                  <a:pt x="379" y="1547"/>
                </a:cubicBezTo>
                <a:cubicBezTo>
                  <a:pt x="378" y="1535"/>
                  <a:pt x="378" y="1535"/>
                  <a:pt x="378" y="1535"/>
                </a:cubicBezTo>
                <a:cubicBezTo>
                  <a:pt x="377" y="1531"/>
                  <a:pt x="377" y="1531"/>
                  <a:pt x="377" y="1531"/>
                </a:cubicBezTo>
                <a:cubicBezTo>
                  <a:pt x="377" y="1531"/>
                  <a:pt x="377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59" y="1535"/>
                  <a:pt x="359" y="1535"/>
                  <a:pt x="359" y="1535"/>
                </a:cubicBezTo>
                <a:cubicBezTo>
                  <a:pt x="337" y="1524"/>
                  <a:pt x="337" y="1524"/>
                  <a:pt x="337" y="1524"/>
                </a:cubicBezTo>
                <a:cubicBezTo>
                  <a:pt x="341" y="1508"/>
                  <a:pt x="341" y="1508"/>
                  <a:pt x="341" y="1508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84" y="1471"/>
                  <a:pt x="384" y="1471"/>
                  <a:pt x="384" y="1471"/>
                </a:cubicBezTo>
                <a:cubicBezTo>
                  <a:pt x="384" y="1470"/>
                  <a:pt x="384" y="1470"/>
                  <a:pt x="384" y="1470"/>
                </a:cubicBezTo>
                <a:cubicBezTo>
                  <a:pt x="383" y="1468"/>
                  <a:pt x="383" y="1468"/>
                  <a:pt x="383" y="1468"/>
                </a:cubicBezTo>
                <a:cubicBezTo>
                  <a:pt x="379" y="1455"/>
                  <a:pt x="379" y="1455"/>
                  <a:pt x="379" y="1455"/>
                </a:cubicBezTo>
                <a:cubicBezTo>
                  <a:pt x="379" y="1455"/>
                  <a:pt x="379" y="1455"/>
                  <a:pt x="379" y="1454"/>
                </a:cubicBezTo>
                <a:cubicBezTo>
                  <a:pt x="376" y="1452"/>
                  <a:pt x="376" y="1452"/>
                  <a:pt x="376" y="1452"/>
                </a:cubicBezTo>
                <a:cubicBezTo>
                  <a:pt x="364" y="1440"/>
                  <a:pt x="364" y="1440"/>
                  <a:pt x="364" y="1440"/>
                </a:cubicBezTo>
                <a:cubicBezTo>
                  <a:pt x="382" y="1439"/>
                  <a:pt x="382" y="1439"/>
                  <a:pt x="382" y="1439"/>
                </a:cubicBezTo>
                <a:cubicBezTo>
                  <a:pt x="383" y="1439"/>
                  <a:pt x="383" y="1439"/>
                  <a:pt x="383" y="1439"/>
                </a:cubicBezTo>
                <a:cubicBezTo>
                  <a:pt x="383" y="1438"/>
                  <a:pt x="383" y="1438"/>
                  <a:pt x="383" y="1437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50" y="1410"/>
                  <a:pt x="350" y="1410"/>
                  <a:pt x="350" y="1410"/>
                </a:cubicBezTo>
                <a:cubicBezTo>
                  <a:pt x="349" y="1409"/>
                  <a:pt x="349" y="1409"/>
                  <a:pt x="349" y="1409"/>
                </a:cubicBezTo>
                <a:cubicBezTo>
                  <a:pt x="335" y="1398"/>
                  <a:pt x="335" y="1398"/>
                  <a:pt x="335" y="1398"/>
                </a:cubicBezTo>
                <a:cubicBezTo>
                  <a:pt x="342" y="1394"/>
                  <a:pt x="342" y="1394"/>
                  <a:pt x="342" y="1394"/>
                </a:cubicBezTo>
                <a:cubicBezTo>
                  <a:pt x="346" y="1393"/>
                  <a:pt x="346" y="1393"/>
                  <a:pt x="346" y="1393"/>
                </a:cubicBezTo>
                <a:cubicBezTo>
                  <a:pt x="369" y="1385"/>
                  <a:pt x="369" y="1385"/>
                  <a:pt x="369" y="1385"/>
                </a:cubicBezTo>
                <a:cubicBezTo>
                  <a:pt x="380" y="1396"/>
                  <a:pt x="380" y="1396"/>
                  <a:pt x="380" y="1396"/>
                </a:cubicBezTo>
                <a:cubicBezTo>
                  <a:pt x="387" y="1404"/>
                  <a:pt x="387" y="1404"/>
                  <a:pt x="387" y="1404"/>
                </a:cubicBezTo>
                <a:cubicBezTo>
                  <a:pt x="390" y="1407"/>
                  <a:pt x="390" y="1407"/>
                  <a:pt x="390" y="1407"/>
                </a:cubicBezTo>
                <a:cubicBezTo>
                  <a:pt x="397" y="1420"/>
                  <a:pt x="397" y="1420"/>
                  <a:pt x="397" y="1420"/>
                </a:cubicBezTo>
                <a:cubicBezTo>
                  <a:pt x="404" y="1430"/>
                  <a:pt x="404" y="1430"/>
                  <a:pt x="404" y="1430"/>
                </a:cubicBezTo>
                <a:cubicBezTo>
                  <a:pt x="396" y="1449"/>
                  <a:pt x="396" y="1449"/>
                  <a:pt x="396" y="1449"/>
                </a:cubicBezTo>
                <a:cubicBezTo>
                  <a:pt x="396" y="1449"/>
                  <a:pt x="396" y="1449"/>
                  <a:pt x="396" y="1450"/>
                </a:cubicBezTo>
                <a:cubicBezTo>
                  <a:pt x="397" y="1450"/>
                  <a:pt x="397" y="1450"/>
                  <a:pt x="397" y="1450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53" y="1440"/>
                  <a:pt x="453" y="1440"/>
                  <a:pt x="453" y="1440"/>
                </a:cubicBezTo>
                <a:cubicBezTo>
                  <a:pt x="454" y="1440"/>
                  <a:pt x="454" y="1440"/>
                  <a:pt x="454" y="1439"/>
                </a:cubicBezTo>
                <a:cubicBezTo>
                  <a:pt x="454" y="1439"/>
                  <a:pt x="454" y="1439"/>
                  <a:pt x="453" y="1438"/>
                </a:cubicBezTo>
                <a:cubicBezTo>
                  <a:pt x="447" y="1435"/>
                  <a:pt x="447" y="1435"/>
                  <a:pt x="447" y="1435"/>
                </a:cubicBezTo>
                <a:cubicBezTo>
                  <a:pt x="430" y="1429"/>
                  <a:pt x="430" y="1429"/>
                  <a:pt x="430" y="1429"/>
                </a:cubicBezTo>
                <a:cubicBezTo>
                  <a:pt x="420" y="1425"/>
                  <a:pt x="420" y="1425"/>
                  <a:pt x="420" y="1425"/>
                </a:cubicBezTo>
                <a:cubicBezTo>
                  <a:pt x="422" y="1409"/>
                  <a:pt x="422" y="1409"/>
                  <a:pt x="422" y="1409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14" y="1396"/>
                  <a:pt x="414" y="1396"/>
                  <a:pt x="414" y="1396"/>
                </a:cubicBezTo>
                <a:cubicBezTo>
                  <a:pt x="446" y="1393"/>
                  <a:pt x="446" y="1393"/>
                  <a:pt x="446" y="1393"/>
                </a:cubicBezTo>
                <a:cubicBezTo>
                  <a:pt x="469" y="1389"/>
                  <a:pt x="469" y="1389"/>
                  <a:pt x="469" y="1389"/>
                </a:cubicBezTo>
                <a:cubicBezTo>
                  <a:pt x="472" y="1388"/>
                  <a:pt x="472" y="1388"/>
                  <a:pt x="472" y="1388"/>
                </a:cubicBezTo>
                <a:cubicBezTo>
                  <a:pt x="514" y="1406"/>
                  <a:pt x="514" y="1406"/>
                  <a:pt x="514" y="1406"/>
                </a:cubicBezTo>
                <a:cubicBezTo>
                  <a:pt x="515" y="1407"/>
                  <a:pt x="515" y="1407"/>
                  <a:pt x="515" y="1407"/>
                </a:cubicBezTo>
                <a:cubicBezTo>
                  <a:pt x="516" y="1407"/>
                  <a:pt x="516" y="1407"/>
                  <a:pt x="516" y="1407"/>
                </a:cubicBezTo>
                <a:cubicBezTo>
                  <a:pt x="517" y="1407"/>
                  <a:pt x="517" y="1407"/>
                  <a:pt x="517" y="1406"/>
                </a:cubicBezTo>
                <a:cubicBezTo>
                  <a:pt x="517" y="1390"/>
                  <a:pt x="517" y="1390"/>
                  <a:pt x="517" y="1390"/>
                </a:cubicBezTo>
                <a:cubicBezTo>
                  <a:pt x="517" y="1390"/>
                  <a:pt x="517" y="1389"/>
                  <a:pt x="516" y="1389"/>
                </a:cubicBezTo>
                <a:cubicBezTo>
                  <a:pt x="497" y="1380"/>
                  <a:pt x="497" y="1380"/>
                  <a:pt x="497" y="1380"/>
                </a:cubicBezTo>
                <a:cubicBezTo>
                  <a:pt x="490" y="1375"/>
                  <a:pt x="490" y="1375"/>
                  <a:pt x="490" y="1375"/>
                </a:cubicBezTo>
                <a:cubicBezTo>
                  <a:pt x="478" y="1372"/>
                  <a:pt x="478" y="1372"/>
                  <a:pt x="478" y="1372"/>
                </a:cubicBezTo>
                <a:cubicBezTo>
                  <a:pt x="499" y="1357"/>
                  <a:pt x="499" y="1357"/>
                  <a:pt x="499" y="1357"/>
                </a:cubicBezTo>
                <a:cubicBezTo>
                  <a:pt x="501" y="1356"/>
                  <a:pt x="501" y="1356"/>
                  <a:pt x="501" y="1356"/>
                </a:cubicBezTo>
                <a:cubicBezTo>
                  <a:pt x="521" y="1351"/>
                  <a:pt x="521" y="1351"/>
                  <a:pt x="521" y="1351"/>
                </a:cubicBezTo>
                <a:cubicBezTo>
                  <a:pt x="544" y="1354"/>
                  <a:pt x="544" y="1354"/>
                  <a:pt x="544" y="1354"/>
                </a:cubicBezTo>
                <a:cubicBezTo>
                  <a:pt x="544" y="1354"/>
                  <a:pt x="544" y="1354"/>
                  <a:pt x="545" y="1353"/>
                </a:cubicBezTo>
                <a:cubicBezTo>
                  <a:pt x="545" y="1353"/>
                  <a:pt x="545" y="1353"/>
                  <a:pt x="545" y="1352"/>
                </a:cubicBezTo>
                <a:cubicBezTo>
                  <a:pt x="539" y="1343"/>
                  <a:pt x="539" y="1343"/>
                  <a:pt x="539" y="1343"/>
                </a:cubicBezTo>
                <a:cubicBezTo>
                  <a:pt x="539" y="1342"/>
                  <a:pt x="539" y="1342"/>
                  <a:pt x="539" y="1342"/>
                </a:cubicBezTo>
                <a:cubicBezTo>
                  <a:pt x="518" y="1335"/>
                  <a:pt x="518" y="1335"/>
                  <a:pt x="518" y="1335"/>
                </a:cubicBezTo>
                <a:cubicBezTo>
                  <a:pt x="518" y="1335"/>
                  <a:pt x="518" y="1334"/>
                  <a:pt x="518" y="1335"/>
                </a:cubicBezTo>
                <a:cubicBezTo>
                  <a:pt x="502" y="1337"/>
                  <a:pt x="502" y="1337"/>
                  <a:pt x="502" y="1337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64" y="1371"/>
                  <a:pt x="464" y="1371"/>
                  <a:pt x="464" y="1371"/>
                </a:cubicBezTo>
                <a:cubicBezTo>
                  <a:pt x="424" y="1372"/>
                  <a:pt x="424" y="1372"/>
                  <a:pt x="424" y="1372"/>
                </a:cubicBezTo>
                <a:cubicBezTo>
                  <a:pt x="401" y="1374"/>
                  <a:pt x="401" y="1374"/>
                  <a:pt x="401" y="137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26" y="1337"/>
                  <a:pt x="426" y="1337"/>
                  <a:pt x="426" y="1337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44" y="1328"/>
                  <a:pt x="444" y="1328"/>
                  <a:pt x="444" y="1327"/>
                </a:cubicBezTo>
                <a:cubicBezTo>
                  <a:pt x="444" y="1327"/>
                  <a:pt x="444" y="1326"/>
                  <a:pt x="444" y="1326"/>
                </a:cubicBezTo>
                <a:cubicBezTo>
                  <a:pt x="434" y="1318"/>
                  <a:pt x="434" y="1318"/>
                  <a:pt x="434" y="1318"/>
                </a:cubicBezTo>
                <a:cubicBezTo>
                  <a:pt x="434" y="1318"/>
                  <a:pt x="434" y="1317"/>
                  <a:pt x="434" y="1317"/>
                </a:cubicBezTo>
                <a:cubicBezTo>
                  <a:pt x="403" y="1315"/>
                  <a:pt x="403" y="1315"/>
                  <a:pt x="403" y="1315"/>
                </a:cubicBezTo>
                <a:cubicBezTo>
                  <a:pt x="392" y="1302"/>
                  <a:pt x="392" y="1302"/>
                  <a:pt x="392" y="1302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50" y="1303"/>
                  <a:pt x="450" y="1303"/>
                  <a:pt x="450" y="1303"/>
                </a:cubicBezTo>
                <a:cubicBezTo>
                  <a:pt x="463" y="1307"/>
                  <a:pt x="463" y="1307"/>
                  <a:pt x="463" y="1307"/>
                </a:cubicBezTo>
                <a:cubicBezTo>
                  <a:pt x="492" y="1316"/>
                  <a:pt x="492" y="1316"/>
                  <a:pt x="492" y="1316"/>
                </a:cubicBezTo>
                <a:cubicBezTo>
                  <a:pt x="492" y="1316"/>
                  <a:pt x="493" y="1316"/>
                  <a:pt x="493" y="1316"/>
                </a:cubicBezTo>
                <a:cubicBezTo>
                  <a:pt x="493" y="1316"/>
                  <a:pt x="494" y="1316"/>
                  <a:pt x="493" y="1315"/>
                </a:cubicBezTo>
                <a:cubicBezTo>
                  <a:pt x="492" y="1302"/>
                  <a:pt x="492" y="1302"/>
                  <a:pt x="492" y="1302"/>
                </a:cubicBezTo>
                <a:cubicBezTo>
                  <a:pt x="492" y="1302"/>
                  <a:pt x="492" y="1302"/>
                  <a:pt x="492" y="1301"/>
                </a:cubicBezTo>
                <a:cubicBezTo>
                  <a:pt x="480" y="1297"/>
                  <a:pt x="480" y="1297"/>
                  <a:pt x="480" y="1297"/>
                </a:cubicBezTo>
                <a:cubicBezTo>
                  <a:pt x="469" y="1294"/>
                  <a:pt x="469" y="1294"/>
                  <a:pt x="469" y="1294"/>
                </a:cubicBezTo>
                <a:cubicBezTo>
                  <a:pt x="429" y="1280"/>
                  <a:pt x="429" y="1280"/>
                  <a:pt x="429" y="1280"/>
                </a:cubicBezTo>
                <a:cubicBezTo>
                  <a:pt x="425" y="1274"/>
                  <a:pt x="425" y="1274"/>
                  <a:pt x="425" y="1274"/>
                </a:cubicBezTo>
                <a:cubicBezTo>
                  <a:pt x="422" y="1270"/>
                  <a:pt x="422" y="1270"/>
                  <a:pt x="422" y="1270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2" y="1260"/>
                  <a:pt x="412" y="1260"/>
                  <a:pt x="412" y="1260"/>
                </a:cubicBezTo>
                <a:cubicBezTo>
                  <a:pt x="422" y="1261"/>
                  <a:pt x="422" y="1261"/>
                  <a:pt x="422" y="1261"/>
                </a:cubicBezTo>
                <a:cubicBezTo>
                  <a:pt x="444" y="1263"/>
                  <a:pt x="444" y="1263"/>
                  <a:pt x="444" y="1263"/>
                </a:cubicBezTo>
                <a:cubicBezTo>
                  <a:pt x="447" y="1263"/>
                  <a:pt x="447" y="1263"/>
                  <a:pt x="447" y="1263"/>
                </a:cubicBezTo>
                <a:cubicBezTo>
                  <a:pt x="449" y="1263"/>
                  <a:pt x="449" y="1263"/>
                  <a:pt x="449" y="1263"/>
                </a:cubicBezTo>
                <a:cubicBezTo>
                  <a:pt x="471" y="1269"/>
                  <a:pt x="471" y="1269"/>
                  <a:pt x="471" y="1269"/>
                </a:cubicBezTo>
                <a:cubicBezTo>
                  <a:pt x="474" y="1270"/>
                  <a:pt x="474" y="1270"/>
                  <a:pt x="474" y="1270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9" y="1273"/>
                  <a:pt x="479" y="1273"/>
                  <a:pt x="479" y="1273"/>
                </a:cubicBezTo>
                <a:cubicBezTo>
                  <a:pt x="491" y="1279"/>
                  <a:pt x="491" y="1279"/>
                  <a:pt x="491" y="1279"/>
                </a:cubicBezTo>
                <a:cubicBezTo>
                  <a:pt x="521" y="1284"/>
                  <a:pt x="521" y="1284"/>
                  <a:pt x="521" y="1284"/>
                </a:cubicBezTo>
                <a:cubicBezTo>
                  <a:pt x="521" y="1284"/>
                  <a:pt x="522" y="1284"/>
                  <a:pt x="522" y="1284"/>
                </a:cubicBezTo>
                <a:cubicBezTo>
                  <a:pt x="540" y="1277"/>
                  <a:pt x="540" y="1277"/>
                  <a:pt x="540" y="1277"/>
                </a:cubicBezTo>
                <a:cubicBezTo>
                  <a:pt x="549" y="1275"/>
                  <a:pt x="549" y="1275"/>
                  <a:pt x="549" y="1275"/>
                </a:cubicBezTo>
                <a:cubicBezTo>
                  <a:pt x="551" y="1275"/>
                  <a:pt x="551" y="1275"/>
                  <a:pt x="551" y="1275"/>
                </a:cubicBezTo>
                <a:cubicBezTo>
                  <a:pt x="565" y="1272"/>
                  <a:pt x="565" y="1272"/>
                  <a:pt x="565" y="1272"/>
                </a:cubicBezTo>
                <a:cubicBezTo>
                  <a:pt x="570" y="1271"/>
                  <a:pt x="570" y="1271"/>
                  <a:pt x="570" y="1271"/>
                </a:cubicBezTo>
                <a:cubicBezTo>
                  <a:pt x="582" y="1266"/>
                  <a:pt x="582" y="1266"/>
                  <a:pt x="582" y="1266"/>
                </a:cubicBezTo>
                <a:cubicBezTo>
                  <a:pt x="582" y="1266"/>
                  <a:pt x="582" y="1266"/>
                  <a:pt x="582" y="1265"/>
                </a:cubicBezTo>
                <a:cubicBezTo>
                  <a:pt x="582" y="1265"/>
                  <a:pt x="582" y="1264"/>
                  <a:pt x="582" y="1264"/>
                </a:cubicBezTo>
                <a:cubicBezTo>
                  <a:pt x="572" y="1256"/>
                  <a:pt x="572" y="1256"/>
                  <a:pt x="572" y="1256"/>
                </a:cubicBezTo>
                <a:cubicBezTo>
                  <a:pt x="572" y="1255"/>
                  <a:pt x="572" y="1255"/>
                  <a:pt x="572" y="1255"/>
                </a:cubicBezTo>
                <a:cubicBezTo>
                  <a:pt x="568" y="1255"/>
                  <a:pt x="568" y="1255"/>
                  <a:pt x="568" y="1255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20" y="1269"/>
                  <a:pt x="520" y="1269"/>
                  <a:pt x="520" y="1269"/>
                </a:cubicBezTo>
                <a:cubicBezTo>
                  <a:pt x="511" y="1269"/>
                  <a:pt x="511" y="1269"/>
                  <a:pt x="511" y="1269"/>
                </a:cubicBezTo>
                <a:cubicBezTo>
                  <a:pt x="503" y="1268"/>
                  <a:pt x="503" y="1268"/>
                  <a:pt x="503" y="1268"/>
                </a:cubicBezTo>
                <a:cubicBezTo>
                  <a:pt x="498" y="1259"/>
                  <a:pt x="498" y="1259"/>
                  <a:pt x="498" y="1259"/>
                </a:cubicBezTo>
                <a:cubicBezTo>
                  <a:pt x="498" y="1248"/>
                  <a:pt x="498" y="1248"/>
                  <a:pt x="498" y="1248"/>
                </a:cubicBezTo>
                <a:cubicBezTo>
                  <a:pt x="521" y="1246"/>
                  <a:pt x="521" y="1246"/>
                  <a:pt x="521" y="1246"/>
                </a:cubicBezTo>
                <a:cubicBezTo>
                  <a:pt x="541" y="1244"/>
                  <a:pt x="541" y="1244"/>
                  <a:pt x="541" y="1244"/>
                </a:cubicBezTo>
                <a:cubicBezTo>
                  <a:pt x="541" y="1244"/>
                  <a:pt x="541" y="1243"/>
                  <a:pt x="542" y="1243"/>
                </a:cubicBezTo>
                <a:cubicBezTo>
                  <a:pt x="542" y="1242"/>
                  <a:pt x="542" y="1242"/>
                  <a:pt x="541" y="1242"/>
                </a:cubicBezTo>
                <a:cubicBezTo>
                  <a:pt x="533" y="1233"/>
                  <a:pt x="533" y="1233"/>
                  <a:pt x="533" y="1233"/>
                </a:cubicBezTo>
                <a:cubicBezTo>
                  <a:pt x="533" y="1233"/>
                  <a:pt x="532" y="1233"/>
                  <a:pt x="532" y="1233"/>
                </a:cubicBezTo>
                <a:cubicBezTo>
                  <a:pt x="507" y="1230"/>
                  <a:pt x="507" y="1230"/>
                  <a:pt x="507" y="1230"/>
                </a:cubicBezTo>
                <a:cubicBezTo>
                  <a:pt x="492" y="1225"/>
                  <a:pt x="492" y="1225"/>
                  <a:pt x="492" y="1225"/>
                </a:cubicBezTo>
                <a:cubicBezTo>
                  <a:pt x="485" y="1213"/>
                  <a:pt x="485" y="1213"/>
                  <a:pt x="485" y="1213"/>
                </a:cubicBezTo>
                <a:cubicBezTo>
                  <a:pt x="515" y="1209"/>
                  <a:pt x="515" y="1209"/>
                  <a:pt x="515" y="1209"/>
                </a:cubicBezTo>
                <a:cubicBezTo>
                  <a:pt x="516" y="1209"/>
                  <a:pt x="516" y="1209"/>
                  <a:pt x="516" y="1209"/>
                </a:cubicBezTo>
                <a:cubicBezTo>
                  <a:pt x="574" y="1220"/>
                  <a:pt x="574" y="1220"/>
                  <a:pt x="574" y="1220"/>
                </a:cubicBezTo>
                <a:cubicBezTo>
                  <a:pt x="599" y="1224"/>
                  <a:pt x="599" y="1224"/>
                  <a:pt x="599" y="1224"/>
                </a:cubicBezTo>
                <a:cubicBezTo>
                  <a:pt x="599" y="1224"/>
                  <a:pt x="599" y="1224"/>
                  <a:pt x="600" y="1224"/>
                </a:cubicBezTo>
                <a:cubicBezTo>
                  <a:pt x="617" y="1221"/>
                  <a:pt x="617" y="1221"/>
                  <a:pt x="617" y="1221"/>
                </a:cubicBezTo>
                <a:cubicBezTo>
                  <a:pt x="617" y="1221"/>
                  <a:pt x="617" y="1221"/>
                  <a:pt x="617" y="1220"/>
                </a:cubicBezTo>
                <a:cubicBezTo>
                  <a:pt x="618" y="1220"/>
                  <a:pt x="618" y="1220"/>
                  <a:pt x="617" y="1219"/>
                </a:cubicBezTo>
                <a:cubicBezTo>
                  <a:pt x="609" y="1207"/>
                  <a:pt x="609" y="1207"/>
                  <a:pt x="609" y="1207"/>
                </a:cubicBezTo>
                <a:cubicBezTo>
                  <a:pt x="609" y="1206"/>
                  <a:pt x="608" y="1206"/>
                  <a:pt x="608" y="1206"/>
                </a:cubicBezTo>
                <a:cubicBezTo>
                  <a:pt x="577" y="1203"/>
                  <a:pt x="577" y="1203"/>
                  <a:pt x="577" y="1203"/>
                </a:cubicBezTo>
                <a:cubicBezTo>
                  <a:pt x="557" y="1197"/>
                  <a:pt x="557" y="1197"/>
                  <a:pt x="557" y="1197"/>
                </a:cubicBezTo>
                <a:cubicBezTo>
                  <a:pt x="556" y="1195"/>
                  <a:pt x="556" y="1195"/>
                  <a:pt x="556" y="1195"/>
                </a:cubicBezTo>
                <a:cubicBezTo>
                  <a:pt x="548" y="1184"/>
                  <a:pt x="548" y="1184"/>
                  <a:pt x="548" y="1184"/>
                </a:cubicBezTo>
                <a:cubicBezTo>
                  <a:pt x="542" y="1174"/>
                  <a:pt x="542" y="1174"/>
                  <a:pt x="542" y="1174"/>
                </a:cubicBezTo>
                <a:cubicBezTo>
                  <a:pt x="535" y="1156"/>
                  <a:pt x="535" y="1156"/>
                  <a:pt x="535" y="1156"/>
                </a:cubicBezTo>
                <a:cubicBezTo>
                  <a:pt x="535" y="1155"/>
                  <a:pt x="535" y="1155"/>
                  <a:pt x="535" y="1155"/>
                </a:cubicBezTo>
                <a:cubicBezTo>
                  <a:pt x="533" y="1153"/>
                  <a:pt x="533" y="1153"/>
                  <a:pt x="533" y="1153"/>
                </a:cubicBezTo>
                <a:cubicBezTo>
                  <a:pt x="522" y="1141"/>
                  <a:pt x="522" y="1141"/>
                  <a:pt x="522" y="1141"/>
                </a:cubicBezTo>
                <a:cubicBezTo>
                  <a:pt x="522" y="1141"/>
                  <a:pt x="522" y="1141"/>
                  <a:pt x="521" y="1141"/>
                </a:cubicBezTo>
                <a:cubicBezTo>
                  <a:pt x="497" y="1138"/>
                  <a:pt x="497" y="1138"/>
                  <a:pt x="497" y="1138"/>
                </a:cubicBezTo>
                <a:cubicBezTo>
                  <a:pt x="482" y="1108"/>
                  <a:pt x="482" y="1108"/>
                  <a:pt x="482" y="1108"/>
                </a:cubicBezTo>
                <a:cubicBezTo>
                  <a:pt x="514" y="1110"/>
                  <a:pt x="514" y="1110"/>
                  <a:pt x="514" y="1110"/>
                </a:cubicBezTo>
                <a:cubicBezTo>
                  <a:pt x="516" y="1111"/>
                  <a:pt x="516" y="1111"/>
                  <a:pt x="516" y="1111"/>
                </a:cubicBezTo>
                <a:cubicBezTo>
                  <a:pt x="517" y="1110"/>
                  <a:pt x="517" y="1110"/>
                  <a:pt x="517" y="1110"/>
                </a:cubicBezTo>
                <a:cubicBezTo>
                  <a:pt x="521" y="1110"/>
                  <a:pt x="521" y="1110"/>
                  <a:pt x="521" y="1110"/>
                </a:cubicBezTo>
                <a:cubicBezTo>
                  <a:pt x="544" y="1109"/>
                  <a:pt x="544" y="1109"/>
                  <a:pt x="544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51" y="1090"/>
                  <a:pt x="551" y="1090"/>
                  <a:pt x="551" y="1090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601" y="1074"/>
                  <a:pt x="601" y="1074"/>
                  <a:pt x="601" y="1074"/>
                </a:cubicBezTo>
                <a:cubicBezTo>
                  <a:pt x="612" y="1074"/>
                  <a:pt x="612" y="1074"/>
                  <a:pt x="612" y="1074"/>
                </a:cubicBezTo>
                <a:cubicBezTo>
                  <a:pt x="599" y="1096"/>
                  <a:pt x="599" y="1096"/>
                  <a:pt x="599" y="1096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0" y="1110"/>
                  <a:pt x="590" y="1110"/>
                  <a:pt x="590" y="1110"/>
                </a:cubicBezTo>
                <a:cubicBezTo>
                  <a:pt x="590" y="1110"/>
                  <a:pt x="590" y="1110"/>
                  <a:pt x="590" y="1111"/>
                </a:cubicBezTo>
                <a:cubicBezTo>
                  <a:pt x="590" y="1111"/>
                  <a:pt x="591" y="1111"/>
                  <a:pt x="591" y="1111"/>
                </a:cubicBezTo>
                <a:cubicBezTo>
                  <a:pt x="606" y="1106"/>
                  <a:pt x="606" y="1106"/>
                  <a:pt x="606" y="1106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7" y="1094"/>
                  <a:pt x="627" y="1094"/>
                  <a:pt x="627" y="1094"/>
                </a:cubicBezTo>
                <a:cubicBezTo>
                  <a:pt x="627" y="1093"/>
                  <a:pt x="627" y="1093"/>
                  <a:pt x="627" y="1093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23" y="1049"/>
                  <a:pt x="623" y="1049"/>
                  <a:pt x="623" y="1049"/>
                </a:cubicBezTo>
                <a:cubicBezTo>
                  <a:pt x="628" y="1031"/>
                  <a:pt x="628" y="1031"/>
                  <a:pt x="628" y="1031"/>
                </a:cubicBezTo>
                <a:cubicBezTo>
                  <a:pt x="644" y="1065"/>
                  <a:pt x="644" y="1065"/>
                  <a:pt x="644" y="1065"/>
                </a:cubicBezTo>
                <a:cubicBezTo>
                  <a:pt x="648" y="1072"/>
                  <a:pt x="648" y="1072"/>
                  <a:pt x="648" y="1072"/>
                </a:cubicBezTo>
                <a:cubicBezTo>
                  <a:pt x="658" y="1087"/>
                  <a:pt x="658" y="1087"/>
                  <a:pt x="658" y="1087"/>
                </a:cubicBezTo>
                <a:cubicBezTo>
                  <a:pt x="659" y="1087"/>
                  <a:pt x="659" y="1088"/>
                  <a:pt x="659" y="1087"/>
                </a:cubicBezTo>
                <a:cubicBezTo>
                  <a:pt x="665" y="1086"/>
                  <a:pt x="665" y="1086"/>
                  <a:pt x="665" y="1086"/>
                </a:cubicBezTo>
                <a:cubicBezTo>
                  <a:pt x="683" y="1082"/>
                  <a:pt x="683" y="1082"/>
                  <a:pt x="683" y="1082"/>
                </a:cubicBezTo>
                <a:cubicBezTo>
                  <a:pt x="683" y="1082"/>
                  <a:pt x="684" y="1082"/>
                  <a:pt x="684" y="1082"/>
                </a:cubicBezTo>
                <a:cubicBezTo>
                  <a:pt x="695" y="1058"/>
                  <a:pt x="695" y="1058"/>
                  <a:pt x="695" y="1058"/>
                </a:cubicBezTo>
                <a:cubicBezTo>
                  <a:pt x="696" y="1058"/>
                  <a:pt x="696" y="1058"/>
                  <a:pt x="696" y="1057"/>
                </a:cubicBezTo>
                <a:cubicBezTo>
                  <a:pt x="695" y="1053"/>
                  <a:pt x="695" y="1053"/>
                  <a:pt x="695" y="1053"/>
                </a:cubicBezTo>
                <a:cubicBezTo>
                  <a:pt x="692" y="1034"/>
                  <a:pt x="692" y="1034"/>
                  <a:pt x="692" y="1034"/>
                </a:cubicBezTo>
                <a:cubicBezTo>
                  <a:pt x="695" y="1033"/>
                  <a:pt x="695" y="1033"/>
                  <a:pt x="695" y="1033"/>
                </a:cubicBezTo>
                <a:cubicBezTo>
                  <a:pt x="708" y="1032"/>
                  <a:pt x="708" y="1032"/>
                  <a:pt x="708" y="1032"/>
                </a:cubicBezTo>
                <a:cubicBezTo>
                  <a:pt x="723" y="1032"/>
                  <a:pt x="723" y="1032"/>
                  <a:pt x="723" y="1032"/>
                </a:cubicBezTo>
                <a:cubicBezTo>
                  <a:pt x="725" y="1032"/>
                  <a:pt x="725" y="1032"/>
                  <a:pt x="725" y="1032"/>
                </a:cubicBezTo>
                <a:cubicBezTo>
                  <a:pt x="737" y="1032"/>
                  <a:pt x="737" y="1032"/>
                  <a:pt x="737" y="1032"/>
                </a:cubicBezTo>
                <a:cubicBezTo>
                  <a:pt x="749" y="1046"/>
                  <a:pt x="749" y="1046"/>
                  <a:pt x="749" y="1046"/>
                </a:cubicBezTo>
                <a:cubicBezTo>
                  <a:pt x="759" y="1061"/>
                  <a:pt x="759" y="1061"/>
                  <a:pt x="759" y="1061"/>
                </a:cubicBezTo>
                <a:cubicBezTo>
                  <a:pt x="759" y="1062"/>
                  <a:pt x="759" y="1062"/>
                  <a:pt x="760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88" y="1056"/>
                  <a:pt x="788" y="1056"/>
                  <a:pt x="788" y="1056"/>
                </a:cubicBezTo>
                <a:cubicBezTo>
                  <a:pt x="788" y="1056"/>
                  <a:pt x="789" y="1056"/>
                  <a:pt x="789" y="1055"/>
                </a:cubicBezTo>
                <a:cubicBezTo>
                  <a:pt x="782" y="1035"/>
                  <a:pt x="782" y="1035"/>
                  <a:pt x="782" y="1035"/>
                </a:cubicBezTo>
                <a:cubicBezTo>
                  <a:pt x="782" y="1034"/>
                  <a:pt x="782" y="1034"/>
                  <a:pt x="782" y="1034"/>
                </a:cubicBezTo>
                <a:cubicBezTo>
                  <a:pt x="777" y="1032"/>
                  <a:pt x="777" y="1032"/>
                  <a:pt x="777" y="1032"/>
                </a:cubicBezTo>
                <a:cubicBezTo>
                  <a:pt x="758" y="1026"/>
                  <a:pt x="758" y="1026"/>
                  <a:pt x="758" y="1026"/>
                </a:cubicBezTo>
                <a:cubicBezTo>
                  <a:pt x="743" y="1020"/>
                  <a:pt x="743" y="1020"/>
                  <a:pt x="743" y="1020"/>
                </a:cubicBezTo>
                <a:cubicBezTo>
                  <a:pt x="737" y="1011"/>
                  <a:pt x="737" y="1011"/>
                  <a:pt x="737" y="1011"/>
                </a:cubicBezTo>
                <a:cubicBezTo>
                  <a:pt x="737" y="1011"/>
                  <a:pt x="737" y="1011"/>
                  <a:pt x="736" y="1010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0" y="1008"/>
                  <a:pt x="710" y="1008"/>
                  <a:pt x="710" y="1008"/>
                </a:cubicBezTo>
                <a:cubicBezTo>
                  <a:pt x="702" y="1010"/>
                  <a:pt x="702" y="1010"/>
                  <a:pt x="702" y="1010"/>
                </a:cubicBezTo>
                <a:cubicBezTo>
                  <a:pt x="694" y="1012"/>
                  <a:pt x="694" y="1012"/>
                  <a:pt x="694" y="1012"/>
                </a:cubicBezTo>
                <a:cubicBezTo>
                  <a:pt x="704" y="995"/>
                  <a:pt x="704" y="995"/>
                  <a:pt x="704" y="995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719" y="972"/>
                  <a:pt x="719" y="972"/>
                  <a:pt x="719" y="972"/>
                </a:cubicBezTo>
                <a:cubicBezTo>
                  <a:pt x="734" y="958"/>
                  <a:pt x="734" y="958"/>
                  <a:pt x="734" y="958"/>
                </a:cubicBezTo>
                <a:cubicBezTo>
                  <a:pt x="742" y="948"/>
                  <a:pt x="742" y="948"/>
                  <a:pt x="742" y="948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68" y="956"/>
                  <a:pt x="768" y="956"/>
                  <a:pt x="768" y="956"/>
                </a:cubicBezTo>
                <a:cubicBezTo>
                  <a:pt x="769" y="956"/>
                  <a:pt x="769" y="956"/>
                  <a:pt x="769" y="956"/>
                </a:cubicBezTo>
                <a:cubicBezTo>
                  <a:pt x="770" y="956"/>
                  <a:pt x="770" y="956"/>
                  <a:pt x="770" y="956"/>
                </a:cubicBezTo>
                <a:cubicBezTo>
                  <a:pt x="784" y="949"/>
                  <a:pt x="784" y="949"/>
                  <a:pt x="784" y="949"/>
                </a:cubicBezTo>
                <a:cubicBezTo>
                  <a:pt x="801" y="958"/>
                  <a:pt x="801" y="958"/>
                  <a:pt x="801" y="958"/>
                </a:cubicBezTo>
                <a:cubicBezTo>
                  <a:pt x="801" y="958"/>
                  <a:pt x="801" y="958"/>
                  <a:pt x="802" y="958"/>
                </a:cubicBezTo>
                <a:cubicBezTo>
                  <a:pt x="808" y="956"/>
                  <a:pt x="808" y="956"/>
                  <a:pt x="808" y="956"/>
                </a:cubicBezTo>
                <a:cubicBezTo>
                  <a:pt x="818" y="954"/>
                  <a:pt x="818" y="954"/>
                  <a:pt x="818" y="954"/>
                </a:cubicBezTo>
                <a:cubicBezTo>
                  <a:pt x="818" y="954"/>
                  <a:pt x="819" y="953"/>
                  <a:pt x="819" y="953"/>
                </a:cubicBezTo>
                <a:cubicBezTo>
                  <a:pt x="819" y="952"/>
                  <a:pt x="818" y="952"/>
                  <a:pt x="818" y="952"/>
                </a:cubicBezTo>
                <a:cubicBezTo>
                  <a:pt x="786" y="942"/>
                  <a:pt x="786" y="942"/>
                  <a:pt x="786" y="942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18" y="944"/>
                  <a:pt x="718" y="944"/>
                  <a:pt x="718" y="944"/>
                </a:cubicBezTo>
                <a:cubicBezTo>
                  <a:pt x="724" y="926"/>
                  <a:pt x="724" y="926"/>
                  <a:pt x="724" y="926"/>
                </a:cubicBezTo>
                <a:cubicBezTo>
                  <a:pt x="766" y="913"/>
                  <a:pt x="766" y="913"/>
                  <a:pt x="766" y="913"/>
                </a:cubicBezTo>
                <a:cubicBezTo>
                  <a:pt x="779" y="930"/>
                  <a:pt x="779" y="930"/>
                  <a:pt x="779" y="930"/>
                </a:cubicBezTo>
                <a:cubicBezTo>
                  <a:pt x="780" y="932"/>
                  <a:pt x="780" y="932"/>
                  <a:pt x="780" y="932"/>
                </a:cubicBezTo>
                <a:cubicBezTo>
                  <a:pt x="780" y="932"/>
                  <a:pt x="781" y="932"/>
                  <a:pt x="781" y="932"/>
                </a:cubicBezTo>
                <a:cubicBezTo>
                  <a:pt x="801" y="932"/>
                  <a:pt x="801" y="932"/>
                  <a:pt x="801" y="932"/>
                </a:cubicBezTo>
                <a:cubicBezTo>
                  <a:pt x="802" y="932"/>
                  <a:pt x="802" y="932"/>
                  <a:pt x="802" y="932"/>
                </a:cubicBezTo>
                <a:cubicBezTo>
                  <a:pt x="833" y="922"/>
                  <a:pt x="833" y="922"/>
                  <a:pt x="833" y="922"/>
                </a:cubicBezTo>
                <a:cubicBezTo>
                  <a:pt x="864" y="920"/>
                  <a:pt x="864" y="920"/>
                  <a:pt x="864" y="920"/>
                </a:cubicBezTo>
                <a:cubicBezTo>
                  <a:pt x="876" y="917"/>
                  <a:pt x="876" y="917"/>
                  <a:pt x="876" y="917"/>
                </a:cubicBezTo>
                <a:cubicBezTo>
                  <a:pt x="865" y="932"/>
                  <a:pt x="865" y="932"/>
                  <a:pt x="865" y="932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51" y="956"/>
                  <a:pt x="851" y="956"/>
                  <a:pt x="851" y="956"/>
                </a:cubicBezTo>
                <a:cubicBezTo>
                  <a:pt x="851" y="957"/>
                  <a:pt x="851" y="957"/>
                  <a:pt x="851" y="957"/>
                </a:cubicBezTo>
                <a:cubicBezTo>
                  <a:pt x="851" y="973"/>
                  <a:pt x="851" y="973"/>
                  <a:pt x="851" y="973"/>
                </a:cubicBezTo>
                <a:cubicBezTo>
                  <a:pt x="851" y="973"/>
                  <a:pt x="851" y="974"/>
                  <a:pt x="851" y="974"/>
                </a:cubicBezTo>
                <a:cubicBezTo>
                  <a:pt x="863" y="979"/>
                  <a:pt x="863" y="979"/>
                  <a:pt x="863" y="979"/>
                </a:cubicBezTo>
                <a:cubicBezTo>
                  <a:pt x="878" y="1001"/>
                  <a:pt x="878" y="1001"/>
                  <a:pt x="878" y="1001"/>
                </a:cubicBezTo>
                <a:cubicBezTo>
                  <a:pt x="878" y="1002"/>
                  <a:pt x="878" y="1002"/>
                  <a:pt x="878" y="1002"/>
                </a:cubicBezTo>
                <a:cubicBezTo>
                  <a:pt x="879" y="1002"/>
                  <a:pt x="879" y="1002"/>
                  <a:pt x="879" y="1001"/>
                </a:cubicBezTo>
                <a:cubicBezTo>
                  <a:pt x="887" y="989"/>
                  <a:pt x="887" y="989"/>
                  <a:pt x="887" y="989"/>
                </a:cubicBezTo>
                <a:cubicBezTo>
                  <a:pt x="887" y="988"/>
                  <a:pt x="887" y="988"/>
                  <a:pt x="887" y="987"/>
                </a:cubicBezTo>
                <a:cubicBezTo>
                  <a:pt x="876" y="972"/>
                  <a:pt x="876" y="972"/>
                  <a:pt x="876" y="97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1" y="956"/>
                  <a:pt x="871" y="956"/>
                  <a:pt x="871" y="956"/>
                </a:cubicBezTo>
                <a:cubicBezTo>
                  <a:pt x="878" y="943"/>
                  <a:pt x="878" y="943"/>
                  <a:pt x="878" y="943"/>
                </a:cubicBezTo>
                <a:cubicBezTo>
                  <a:pt x="891" y="927"/>
                  <a:pt x="891" y="927"/>
                  <a:pt x="891" y="927"/>
                </a:cubicBezTo>
                <a:cubicBezTo>
                  <a:pt x="899" y="921"/>
                  <a:pt x="899" y="921"/>
                  <a:pt x="899" y="921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13" y="925"/>
                  <a:pt x="913" y="925"/>
                  <a:pt x="913" y="925"/>
                </a:cubicBezTo>
                <a:cubicBezTo>
                  <a:pt x="915" y="926"/>
                  <a:pt x="915" y="926"/>
                  <a:pt x="915" y="926"/>
                </a:cubicBezTo>
                <a:cubicBezTo>
                  <a:pt x="919" y="937"/>
                  <a:pt x="919" y="937"/>
                  <a:pt x="919" y="937"/>
                </a:cubicBezTo>
                <a:cubicBezTo>
                  <a:pt x="919" y="937"/>
                  <a:pt x="919" y="938"/>
                  <a:pt x="920" y="938"/>
                </a:cubicBezTo>
                <a:cubicBezTo>
                  <a:pt x="920" y="938"/>
                  <a:pt x="920" y="938"/>
                  <a:pt x="921" y="938"/>
                </a:cubicBezTo>
                <a:cubicBezTo>
                  <a:pt x="934" y="932"/>
                  <a:pt x="934" y="932"/>
                  <a:pt x="934" y="932"/>
                </a:cubicBezTo>
                <a:cubicBezTo>
                  <a:pt x="937" y="931"/>
                  <a:pt x="937" y="931"/>
                  <a:pt x="937" y="931"/>
                </a:cubicBezTo>
                <a:cubicBezTo>
                  <a:pt x="942" y="934"/>
                  <a:pt x="942" y="934"/>
                  <a:pt x="942" y="934"/>
                </a:cubicBezTo>
                <a:cubicBezTo>
                  <a:pt x="960" y="943"/>
                  <a:pt x="960" y="943"/>
                  <a:pt x="960" y="943"/>
                </a:cubicBezTo>
                <a:cubicBezTo>
                  <a:pt x="981" y="951"/>
                  <a:pt x="981" y="951"/>
                  <a:pt x="981" y="951"/>
                </a:cubicBezTo>
                <a:cubicBezTo>
                  <a:pt x="983" y="954"/>
                  <a:pt x="983" y="954"/>
                  <a:pt x="983" y="954"/>
                </a:cubicBezTo>
                <a:cubicBezTo>
                  <a:pt x="983" y="953"/>
                  <a:pt x="983" y="953"/>
                  <a:pt x="983" y="953"/>
                </a:cubicBezTo>
                <a:cubicBezTo>
                  <a:pt x="983" y="952"/>
                  <a:pt x="983" y="952"/>
                  <a:pt x="983" y="952"/>
                </a:cubicBezTo>
                <a:cubicBezTo>
                  <a:pt x="986" y="953"/>
                  <a:pt x="986" y="953"/>
                  <a:pt x="986" y="953"/>
                </a:cubicBezTo>
                <a:cubicBezTo>
                  <a:pt x="987" y="986"/>
                  <a:pt x="987" y="986"/>
                  <a:pt x="987" y="986"/>
                </a:cubicBezTo>
                <a:cubicBezTo>
                  <a:pt x="987" y="990"/>
                  <a:pt x="987" y="990"/>
                  <a:pt x="987" y="990"/>
                </a:cubicBezTo>
                <a:cubicBezTo>
                  <a:pt x="989" y="1003"/>
                  <a:pt x="989" y="1003"/>
                  <a:pt x="989" y="1003"/>
                </a:cubicBezTo>
                <a:cubicBezTo>
                  <a:pt x="989" y="1003"/>
                  <a:pt x="989" y="1004"/>
                  <a:pt x="989" y="1004"/>
                </a:cubicBezTo>
                <a:cubicBezTo>
                  <a:pt x="996" y="1008"/>
                  <a:pt x="996" y="1008"/>
                  <a:pt x="996" y="1008"/>
                </a:cubicBezTo>
                <a:cubicBezTo>
                  <a:pt x="997" y="1009"/>
                  <a:pt x="997" y="1009"/>
                  <a:pt x="997" y="1009"/>
                </a:cubicBezTo>
                <a:cubicBezTo>
                  <a:pt x="997" y="1009"/>
                  <a:pt x="998" y="1009"/>
                  <a:pt x="998" y="1009"/>
                </a:cubicBezTo>
                <a:cubicBezTo>
                  <a:pt x="1007" y="1015"/>
                  <a:pt x="1007" y="1015"/>
                  <a:pt x="1007" y="1015"/>
                </a:cubicBezTo>
                <a:cubicBezTo>
                  <a:pt x="1007" y="1015"/>
                  <a:pt x="1008" y="1015"/>
                  <a:pt x="1008" y="1015"/>
                </a:cubicBezTo>
                <a:cubicBezTo>
                  <a:pt x="1009" y="1015"/>
                  <a:pt x="1009" y="1015"/>
                  <a:pt x="1009" y="1015"/>
                </a:cubicBezTo>
                <a:cubicBezTo>
                  <a:pt x="1009" y="1015"/>
                  <a:pt x="1010" y="1014"/>
                  <a:pt x="1010" y="1014"/>
                </a:cubicBezTo>
                <a:cubicBezTo>
                  <a:pt x="1009" y="988"/>
                  <a:pt x="1009" y="988"/>
                  <a:pt x="1009" y="988"/>
                </a:cubicBezTo>
                <a:cubicBezTo>
                  <a:pt x="1009" y="986"/>
                  <a:pt x="1009" y="986"/>
                  <a:pt x="1009" y="986"/>
                </a:cubicBezTo>
                <a:cubicBezTo>
                  <a:pt x="1012" y="951"/>
                  <a:pt x="1012" y="951"/>
                  <a:pt x="1012" y="951"/>
                </a:cubicBezTo>
                <a:cubicBezTo>
                  <a:pt x="1012" y="950"/>
                  <a:pt x="1012" y="950"/>
                  <a:pt x="1012" y="950"/>
                </a:cubicBezTo>
                <a:cubicBezTo>
                  <a:pt x="1008" y="946"/>
                  <a:pt x="1008" y="946"/>
                  <a:pt x="1008" y="946"/>
                </a:cubicBezTo>
                <a:cubicBezTo>
                  <a:pt x="1007" y="945"/>
                  <a:pt x="1007" y="945"/>
                  <a:pt x="1007" y="945"/>
                </a:cubicBezTo>
                <a:cubicBezTo>
                  <a:pt x="997" y="933"/>
                  <a:pt x="997" y="933"/>
                  <a:pt x="997" y="933"/>
                </a:cubicBezTo>
                <a:cubicBezTo>
                  <a:pt x="990" y="924"/>
                  <a:pt x="990" y="924"/>
                  <a:pt x="990" y="924"/>
                </a:cubicBezTo>
                <a:cubicBezTo>
                  <a:pt x="994" y="914"/>
                  <a:pt x="994" y="914"/>
                  <a:pt x="994" y="914"/>
                </a:cubicBezTo>
                <a:cubicBezTo>
                  <a:pt x="995" y="910"/>
                  <a:pt x="995" y="910"/>
                  <a:pt x="995" y="910"/>
                </a:cubicBezTo>
                <a:cubicBezTo>
                  <a:pt x="999" y="902"/>
                  <a:pt x="999" y="902"/>
                  <a:pt x="999" y="902"/>
                </a:cubicBezTo>
                <a:cubicBezTo>
                  <a:pt x="999" y="901"/>
                  <a:pt x="999" y="901"/>
                  <a:pt x="999" y="901"/>
                </a:cubicBezTo>
                <a:cubicBezTo>
                  <a:pt x="999" y="900"/>
                  <a:pt x="998" y="900"/>
                  <a:pt x="998" y="900"/>
                </a:cubicBezTo>
                <a:cubicBezTo>
                  <a:pt x="990" y="904"/>
                  <a:pt x="990" y="904"/>
                  <a:pt x="990" y="904"/>
                </a:cubicBezTo>
                <a:cubicBezTo>
                  <a:pt x="967" y="914"/>
                  <a:pt x="967" y="914"/>
                  <a:pt x="967" y="914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7"/>
                  <a:pt x="971" y="897"/>
                  <a:pt x="970" y="897"/>
                </a:cubicBezTo>
                <a:cubicBezTo>
                  <a:pt x="940" y="898"/>
                  <a:pt x="940" y="898"/>
                  <a:pt x="940" y="898"/>
                </a:cubicBezTo>
                <a:cubicBezTo>
                  <a:pt x="932" y="899"/>
                  <a:pt x="932" y="899"/>
                  <a:pt x="932" y="899"/>
                </a:cubicBezTo>
                <a:cubicBezTo>
                  <a:pt x="906" y="892"/>
                  <a:pt x="906" y="892"/>
                  <a:pt x="906" y="892"/>
                </a:cubicBezTo>
                <a:cubicBezTo>
                  <a:pt x="930" y="882"/>
                  <a:pt x="930" y="882"/>
                  <a:pt x="930" y="882"/>
                </a:cubicBezTo>
                <a:cubicBezTo>
                  <a:pt x="932" y="881"/>
                  <a:pt x="932" y="881"/>
                  <a:pt x="932" y="881"/>
                </a:cubicBezTo>
                <a:cubicBezTo>
                  <a:pt x="933" y="881"/>
                  <a:pt x="933" y="880"/>
                  <a:pt x="933" y="880"/>
                </a:cubicBezTo>
                <a:cubicBezTo>
                  <a:pt x="929" y="857"/>
                  <a:pt x="929" y="857"/>
                  <a:pt x="929" y="857"/>
                </a:cubicBezTo>
                <a:cubicBezTo>
                  <a:pt x="929" y="857"/>
                  <a:pt x="928" y="857"/>
                  <a:pt x="928" y="857"/>
                </a:cubicBezTo>
                <a:cubicBezTo>
                  <a:pt x="928" y="856"/>
                  <a:pt x="928" y="856"/>
                  <a:pt x="927" y="856"/>
                </a:cubicBezTo>
                <a:cubicBezTo>
                  <a:pt x="904" y="862"/>
                  <a:pt x="904" y="862"/>
                  <a:pt x="904" y="862"/>
                </a:cubicBezTo>
                <a:cubicBezTo>
                  <a:pt x="901" y="862"/>
                  <a:pt x="901" y="862"/>
                  <a:pt x="901" y="862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62" y="874"/>
                  <a:pt x="862" y="874"/>
                  <a:pt x="862" y="874"/>
                </a:cubicBezTo>
                <a:cubicBezTo>
                  <a:pt x="861" y="874"/>
                  <a:pt x="861" y="874"/>
                  <a:pt x="861" y="874"/>
                </a:cubicBezTo>
                <a:cubicBezTo>
                  <a:pt x="835" y="878"/>
                  <a:pt x="835" y="878"/>
                  <a:pt x="835" y="878"/>
                </a:cubicBezTo>
                <a:cubicBezTo>
                  <a:pt x="835" y="878"/>
                  <a:pt x="835" y="878"/>
                  <a:pt x="835" y="879"/>
                </a:cubicBezTo>
                <a:cubicBezTo>
                  <a:pt x="835" y="879"/>
                  <a:pt x="835" y="880"/>
                  <a:pt x="835" y="880"/>
                </a:cubicBezTo>
                <a:cubicBezTo>
                  <a:pt x="849" y="886"/>
                  <a:pt x="849" y="886"/>
                  <a:pt x="849" y="886"/>
                </a:cubicBezTo>
                <a:cubicBezTo>
                  <a:pt x="819" y="906"/>
                  <a:pt x="819" y="906"/>
                  <a:pt x="819" y="906"/>
                </a:cubicBezTo>
                <a:cubicBezTo>
                  <a:pt x="812" y="909"/>
                  <a:pt x="812" y="909"/>
                  <a:pt x="812" y="909"/>
                </a:cubicBezTo>
                <a:cubicBezTo>
                  <a:pt x="809" y="910"/>
                  <a:pt x="809" y="910"/>
                  <a:pt x="809" y="910"/>
                </a:cubicBezTo>
                <a:cubicBezTo>
                  <a:pt x="814" y="884"/>
                  <a:pt x="814" y="884"/>
                  <a:pt x="814" y="884"/>
                </a:cubicBezTo>
                <a:cubicBezTo>
                  <a:pt x="820" y="865"/>
                  <a:pt x="820" y="865"/>
                  <a:pt x="820" y="865"/>
                </a:cubicBezTo>
                <a:cubicBezTo>
                  <a:pt x="820" y="865"/>
                  <a:pt x="820" y="864"/>
                  <a:pt x="819" y="864"/>
                </a:cubicBezTo>
                <a:cubicBezTo>
                  <a:pt x="819" y="864"/>
                  <a:pt x="819" y="864"/>
                  <a:pt x="819" y="864"/>
                </a:cubicBezTo>
                <a:cubicBezTo>
                  <a:pt x="818" y="864"/>
                  <a:pt x="818" y="864"/>
                  <a:pt x="818" y="864"/>
                </a:cubicBezTo>
                <a:cubicBezTo>
                  <a:pt x="774" y="886"/>
                  <a:pt x="774" y="886"/>
                  <a:pt x="774" y="886"/>
                </a:cubicBezTo>
                <a:cubicBezTo>
                  <a:pt x="736" y="895"/>
                  <a:pt x="736" y="895"/>
                  <a:pt x="736" y="895"/>
                </a:cubicBezTo>
                <a:cubicBezTo>
                  <a:pt x="730" y="896"/>
                  <a:pt x="730" y="896"/>
                  <a:pt x="730" y="896"/>
                </a:cubicBezTo>
                <a:cubicBezTo>
                  <a:pt x="722" y="889"/>
                  <a:pt x="722" y="889"/>
                  <a:pt x="722" y="889"/>
                </a:cubicBezTo>
                <a:cubicBezTo>
                  <a:pt x="724" y="886"/>
                  <a:pt x="724" y="886"/>
                  <a:pt x="724" y="886"/>
                </a:cubicBezTo>
                <a:cubicBezTo>
                  <a:pt x="724" y="886"/>
                  <a:pt x="724" y="886"/>
                  <a:pt x="724" y="885"/>
                </a:cubicBezTo>
                <a:cubicBezTo>
                  <a:pt x="724" y="885"/>
                  <a:pt x="724" y="885"/>
                  <a:pt x="724" y="885"/>
                </a:cubicBezTo>
                <a:cubicBezTo>
                  <a:pt x="748" y="860"/>
                  <a:pt x="748" y="860"/>
                  <a:pt x="748" y="860"/>
                </a:cubicBezTo>
                <a:cubicBezTo>
                  <a:pt x="773" y="836"/>
                  <a:pt x="773" y="836"/>
                  <a:pt x="773" y="836"/>
                </a:cubicBezTo>
                <a:cubicBezTo>
                  <a:pt x="793" y="812"/>
                  <a:pt x="793" y="812"/>
                  <a:pt x="793" y="812"/>
                </a:cubicBezTo>
                <a:cubicBezTo>
                  <a:pt x="793" y="812"/>
                  <a:pt x="793" y="811"/>
                  <a:pt x="793" y="811"/>
                </a:cubicBezTo>
                <a:cubicBezTo>
                  <a:pt x="778" y="797"/>
                  <a:pt x="778" y="797"/>
                  <a:pt x="778" y="797"/>
                </a:cubicBezTo>
                <a:cubicBezTo>
                  <a:pt x="794" y="782"/>
                  <a:pt x="794" y="782"/>
                  <a:pt x="794" y="782"/>
                </a:cubicBezTo>
                <a:cubicBezTo>
                  <a:pt x="807" y="781"/>
                  <a:pt x="807" y="781"/>
                  <a:pt x="807" y="781"/>
                </a:cubicBezTo>
                <a:cubicBezTo>
                  <a:pt x="832" y="779"/>
                  <a:pt x="832" y="779"/>
                  <a:pt x="832" y="779"/>
                </a:cubicBezTo>
                <a:cubicBezTo>
                  <a:pt x="833" y="779"/>
                  <a:pt x="833" y="779"/>
                  <a:pt x="833" y="779"/>
                </a:cubicBezTo>
                <a:cubicBezTo>
                  <a:pt x="835" y="779"/>
                  <a:pt x="835" y="779"/>
                  <a:pt x="835" y="779"/>
                </a:cubicBezTo>
                <a:cubicBezTo>
                  <a:pt x="840" y="792"/>
                  <a:pt x="840" y="792"/>
                  <a:pt x="840" y="792"/>
                </a:cubicBezTo>
                <a:cubicBezTo>
                  <a:pt x="838" y="801"/>
                  <a:pt x="838" y="801"/>
                  <a:pt x="838" y="801"/>
                </a:cubicBezTo>
                <a:cubicBezTo>
                  <a:pt x="836" y="811"/>
                  <a:pt x="836" y="811"/>
                  <a:pt x="836" y="811"/>
                </a:cubicBezTo>
                <a:cubicBezTo>
                  <a:pt x="836" y="812"/>
                  <a:pt x="836" y="812"/>
                  <a:pt x="836" y="813"/>
                </a:cubicBezTo>
                <a:cubicBezTo>
                  <a:pt x="849" y="816"/>
                  <a:pt x="849" y="816"/>
                  <a:pt x="849" y="816"/>
                </a:cubicBezTo>
                <a:cubicBezTo>
                  <a:pt x="850" y="816"/>
                  <a:pt x="850" y="816"/>
                  <a:pt x="850" y="815"/>
                </a:cubicBezTo>
                <a:cubicBezTo>
                  <a:pt x="866" y="787"/>
                  <a:pt x="866" y="787"/>
                  <a:pt x="866" y="787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905" y="769"/>
                  <a:pt x="905" y="769"/>
                  <a:pt x="905" y="769"/>
                </a:cubicBezTo>
                <a:cubicBezTo>
                  <a:pt x="904" y="765"/>
                  <a:pt x="904" y="765"/>
                  <a:pt x="904" y="765"/>
                </a:cubicBezTo>
                <a:cubicBezTo>
                  <a:pt x="876" y="765"/>
                  <a:pt x="876" y="765"/>
                  <a:pt x="876" y="765"/>
                </a:cubicBezTo>
                <a:cubicBezTo>
                  <a:pt x="853" y="762"/>
                  <a:pt x="853" y="762"/>
                  <a:pt x="853" y="762"/>
                </a:cubicBezTo>
                <a:cubicBezTo>
                  <a:pt x="834" y="759"/>
                  <a:pt x="834" y="759"/>
                  <a:pt x="834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24" y="758"/>
                  <a:pt x="824" y="758"/>
                  <a:pt x="824" y="758"/>
                </a:cubicBezTo>
                <a:cubicBezTo>
                  <a:pt x="800" y="754"/>
                  <a:pt x="800" y="754"/>
                  <a:pt x="800" y="754"/>
                </a:cubicBezTo>
                <a:cubicBezTo>
                  <a:pt x="816" y="735"/>
                  <a:pt x="816" y="735"/>
                  <a:pt x="816" y="735"/>
                </a:cubicBezTo>
                <a:cubicBezTo>
                  <a:pt x="828" y="724"/>
                  <a:pt x="828" y="724"/>
                  <a:pt x="828" y="724"/>
                </a:cubicBezTo>
                <a:cubicBezTo>
                  <a:pt x="840" y="711"/>
                  <a:pt x="840" y="711"/>
                  <a:pt x="840" y="711"/>
                </a:cubicBezTo>
                <a:cubicBezTo>
                  <a:pt x="844" y="707"/>
                  <a:pt x="844" y="707"/>
                  <a:pt x="844" y="707"/>
                </a:cubicBezTo>
                <a:cubicBezTo>
                  <a:pt x="857" y="696"/>
                  <a:pt x="857" y="696"/>
                  <a:pt x="857" y="696"/>
                </a:cubicBezTo>
                <a:cubicBezTo>
                  <a:pt x="874" y="681"/>
                  <a:pt x="874" y="681"/>
                  <a:pt x="874" y="681"/>
                </a:cubicBezTo>
                <a:cubicBezTo>
                  <a:pt x="879" y="677"/>
                  <a:pt x="879" y="677"/>
                  <a:pt x="879" y="677"/>
                </a:cubicBezTo>
                <a:cubicBezTo>
                  <a:pt x="903" y="672"/>
                  <a:pt x="903" y="672"/>
                  <a:pt x="903" y="672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26" y="696"/>
                  <a:pt x="926" y="696"/>
                  <a:pt x="926" y="696"/>
                </a:cubicBezTo>
                <a:cubicBezTo>
                  <a:pt x="913" y="705"/>
                  <a:pt x="913" y="705"/>
                  <a:pt x="913" y="705"/>
                </a:cubicBezTo>
                <a:cubicBezTo>
                  <a:pt x="905" y="700"/>
                  <a:pt x="905" y="700"/>
                  <a:pt x="905" y="700"/>
                </a:cubicBezTo>
                <a:cubicBezTo>
                  <a:pt x="897" y="693"/>
                  <a:pt x="897" y="693"/>
                  <a:pt x="897" y="693"/>
                </a:cubicBezTo>
                <a:cubicBezTo>
                  <a:pt x="897" y="693"/>
                  <a:pt x="896" y="693"/>
                  <a:pt x="896" y="693"/>
                </a:cubicBezTo>
                <a:cubicBezTo>
                  <a:pt x="887" y="699"/>
                  <a:pt x="887" y="699"/>
                  <a:pt x="887" y="699"/>
                </a:cubicBezTo>
                <a:cubicBezTo>
                  <a:pt x="884" y="702"/>
                  <a:pt x="884" y="702"/>
                  <a:pt x="884" y="702"/>
                </a:cubicBezTo>
                <a:cubicBezTo>
                  <a:pt x="884" y="702"/>
                  <a:pt x="884" y="702"/>
                  <a:pt x="884" y="703"/>
                </a:cubicBezTo>
                <a:cubicBezTo>
                  <a:pt x="884" y="703"/>
                  <a:pt x="884" y="703"/>
                  <a:pt x="884" y="703"/>
                </a:cubicBezTo>
                <a:cubicBezTo>
                  <a:pt x="901" y="715"/>
                  <a:pt x="901" y="715"/>
                  <a:pt x="901" y="715"/>
                </a:cubicBezTo>
                <a:cubicBezTo>
                  <a:pt x="881" y="734"/>
                  <a:pt x="881" y="734"/>
                  <a:pt x="881" y="734"/>
                </a:cubicBezTo>
                <a:cubicBezTo>
                  <a:pt x="881" y="734"/>
                  <a:pt x="881" y="734"/>
                  <a:pt x="881" y="735"/>
                </a:cubicBezTo>
                <a:cubicBezTo>
                  <a:pt x="881" y="736"/>
                  <a:pt x="881" y="736"/>
                  <a:pt x="881" y="736"/>
                </a:cubicBezTo>
                <a:cubicBezTo>
                  <a:pt x="881" y="736"/>
                  <a:pt x="881" y="736"/>
                  <a:pt x="881" y="737"/>
                </a:cubicBezTo>
                <a:cubicBezTo>
                  <a:pt x="888" y="739"/>
                  <a:pt x="888" y="739"/>
                  <a:pt x="888" y="739"/>
                </a:cubicBezTo>
                <a:cubicBezTo>
                  <a:pt x="893" y="740"/>
                  <a:pt x="893" y="740"/>
                  <a:pt x="893" y="740"/>
                </a:cubicBezTo>
                <a:cubicBezTo>
                  <a:pt x="895" y="741"/>
                  <a:pt x="895" y="741"/>
                  <a:pt x="895" y="741"/>
                </a:cubicBezTo>
                <a:cubicBezTo>
                  <a:pt x="895" y="741"/>
                  <a:pt x="896" y="741"/>
                  <a:pt x="896" y="741"/>
                </a:cubicBezTo>
                <a:cubicBezTo>
                  <a:pt x="908" y="733"/>
                  <a:pt x="908" y="733"/>
                  <a:pt x="908" y="733"/>
                </a:cubicBezTo>
                <a:cubicBezTo>
                  <a:pt x="921" y="724"/>
                  <a:pt x="921" y="724"/>
                  <a:pt x="921" y="724"/>
                </a:cubicBezTo>
                <a:cubicBezTo>
                  <a:pt x="925" y="725"/>
                  <a:pt x="925" y="725"/>
                  <a:pt x="925" y="725"/>
                </a:cubicBezTo>
                <a:cubicBezTo>
                  <a:pt x="928" y="726"/>
                  <a:pt x="928" y="726"/>
                  <a:pt x="928" y="726"/>
                </a:cubicBezTo>
                <a:cubicBezTo>
                  <a:pt x="945" y="731"/>
                  <a:pt x="945" y="731"/>
                  <a:pt x="945" y="731"/>
                </a:cubicBezTo>
                <a:cubicBezTo>
                  <a:pt x="927" y="742"/>
                  <a:pt x="927" y="742"/>
                  <a:pt x="927" y="742"/>
                </a:cubicBezTo>
                <a:cubicBezTo>
                  <a:pt x="927" y="742"/>
                  <a:pt x="927" y="743"/>
                  <a:pt x="927" y="743"/>
                </a:cubicBezTo>
                <a:cubicBezTo>
                  <a:pt x="927" y="745"/>
                  <a:pt x="927" y="745"/>
                  <a:pt x="927" y="745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24" y="762"/>
                  <a:pt x="925" y="762"/>
                  <a:pt x="925" y="762"/>
                </a:cubicBezTo>
                <a:cubicBezTo>
                  <a:pt x="925" y="762"/>
                  <a:pt x="926" y="762"/>
                  <a:pt x="926" y="762"/>
                </a:cubicBezTo>
                <a:cubicBezTo>
                  <a:pt x="943" y="755"/>
                  <a:pt x="943" y="755"/>
                  <a:pt x="943" y="755"/>
                </a:cubicBezTo>
                <a:cubicBezTo>
                  <a:pt x="945" y="754"/>
                  <a:pt x="945" y="754"/>
                  <a:pt x="945" y="754"/>
                </a:cubicBezTo>
                <a:cubicBezTo>
                  <a:pt x="945" y="754"/>
                  <a:pt x="945" y="754"/>
                  <a:pt x="945" y="753"/>
                </a:cubicBezTo>
                <a:cubicBezTo>
                  <a:pt x="955" y="744"/>
                  <a:pt x="955" y="744"/>
                  <a:pt x="955" y="744"/>
                </a:cubicBezTo>
                <a:cubicBezTo>
                  <a:pt x="955" y="744"/>
                  <a:pt x="955" y="743"/>
                  <a:pt x="955" y="743"/>
                </a:cubicBezTo>
                <a:cubicBezTo>
                  <a:pt x="955" y="743"/>
                  <a:pt x="955" y="743"/>
                  <a:pt x="955" y="743"/>
                </a:cubicBezTo>
                <a:cubicBezTo>
                  <a:pt x="958" y="741"/>
                  <a:pt x="958" y="741"/>
                  <a:pt x="958" y="741"/>
                </a:cubicBezTo>
                <a:cubicBezTo>
                  <a:pt x="960" y="739"/>
                  <a:pt x="960" y="739"/>
                  <a:pt x="960" y="739"/>
                </a:cubicBezTo>
                <a:cubicBezTo>
                  <a:pt x="961" y="738"/>
                  <a:pt x="961" y="738"/>
                  <a:pt x="961" y="738"/>
                </a:cubicBezTo>
                <a:cubicBezTo>
                  <a:pt x="961" y="737"/>
                  <a:pt x="961" y="737"/>
                  <a:pt x="961" y="737"/>
                </a:cubicBezTo>
                <a:cubicBezTo>
                  <a:pt x="962" y="735"/>
                  <a:pt x="962" y="735"/>
                  <a:pt x="962" y="735"/>
                </a:cubicBezTo>
                <a:cubicBezTo>
                  <a:pt x="966" y="732"/>
                  <a:pt x="966" y="732"/>
                  <a:pt x="966" y="732"/>
                </a:cubicBezTo>
                <a:cubicBezTo>
                  <a:pt x="967" y="732"/>
                  <a:pt x="967" y="732"/>
                  <a:pt x="967" y="732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95" y="740"/>
                  <a:pt x="995" y="740"/>
                  <a:pt x="995" y="740"/>
                </a:cubicBezTo>
                <a:cubicBezTo>
                  <a:pt x="999" y="741"/>
                  <a:pt x="999" y="741"/>
                  <a:pt x="999" y="741"/>
                </a:cubicBezTo>
                <a:cubicBezTo>
                  <a:pt x="1000" y="741"/>
                  <a:pt x="1000" y="741"/>
                  <a:pt x="1000" y="741"/>
                </a:cubicBezTo>
                <a:cubicBezTo>
                  <a:pt x="1007" y="743"/>
                  <a:pt x="1007" y="743"/>
                  <a:pt x="1007" y="743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5" y="776"/>
                  <a:pt x="1015" y="776"/>
                  <a:pt x="1015" y="776"/>
                </a:cubicBezTo>
                <a:cubicBezTo>
                  <a:pt x="1024" y="792"/>
                  <a:pt x="1024" y="792"/>
                  <a:pt x="1024" y="792"/>
                </a:cubicBezTo>
                <a:cubicBezTo>
                  <a:pt x="1030" y="821"/>
                  <a:pt x="1030" y="821"/>
                  <a:pt x="1030" y="821"/>
                </a:cubicBezTo>
                <a:cubicBezTo>
                  <a:pt x="1030" y="822"/>
                  <a:pt x="1031" y="822"/>
                  <a:pt x="1031" y="822"/>
                </a:cubicBezTo>
                <a:cubicBezTo>
                  <a:pt x="1047" y="832"/>
                  <a:pt x="1047" y="832"/>
                  <a:pt x="1047" y="832"/>
                </a:cubicBezTo>
                <a:cubicBezTo>
                  <a:pt x="1047" y="832"/>
                  <a:pt x="1048" y="832"/>
                  <a:pt x="1048" y="832"/>
                </a:cubicBezTo>
                <a:cubicBezTo>
                  <a:pt x="1048" y="831"/>
                  <a:pt x="1049" y="831"/>
                  <a:pt x="1048" y="830"/>
                </a:cubicBezTo>
                <a:cubicBezTo>
                  <a:pt x="1042" y="811"/>
                  <a:pt x="1042" y="811"/>
                  <a:pt x="1042" y="811"/>
                </a:cubicBezTo>
                <a:cubicBezTo>
                  <a:pt x="1051" y="807"/>
                  <a:pt x="1051" y="807"/>
                  <a:pt x="1051" y="807"/>
                </a:cubicBezTo>
                <a:cubicBezTo>
                  <a:pt x="1057" y="805"/>
                  <a:pt x="1057" y="805"/>
                  <a:pt x="1057" y="805"/>
                </a:cubicBezTo>
                <a:cubicBezTo>
                  <a:pt x="1070" y="800"/>
                  <a:pt x="1070" y="800"/>
                  <a:pt x="1070" y="800"/>
                </a:cubicBezTo>
                <a:cubicBezTo>
                  <a:pt x="1070" y="800"/>
                  <a:pt x="1071" y="799"/>
                  <a:pt x="1071" y="799"/>
                </a:cubicBezTo>
                <a:cubicBezTo>
                  <a:pt x="1078" y="781"/>
                  <a:pt x="1078" y="781"/>
                  <a:pt x="1078" y="781"/>
                </a:cubicBezTo>
                <a:cubicBezTo>
                  <a:pt x="1079" y="780"/>
                  <a:pt x="1078" y="780"/>
                  <a:pt x="1078" y="780"/>
                </a:cubicBezTo>
                <a:cubicBezTo>
                  <a:pt x="1065" y="773"/>
                  <a:pt x="1065" y="773"/>
                  <a:pt x="1065" y="773"/>
                </a:cubicBezTo>
                <a:cubicBezTo>
                  <a:pt x="1065" y="773"/>
                  <a:pt x="1064" y="773"/>
                  <a:pt x="1064" y="773"/>
                </a:cubicBezTo>
                <a:cubicBezTo>
                  <a:pt x="1056" y="782"/>
                  <a:pt x="1056" y="782"/>
                  <a:pt x="1056" y="782"/>
                </a:cubicBezTo>
                <a:cubicBezTo>
                  <a:pt x="1052" y="787"/>
                  <a:pt x="1052" y="787"/>
                  <a:pt x="1052" y="787"/>
                </a:cubicBezTo>
                <a:cubicBezTo>
                  <a:pt x="1049" y="789"/>
                  <a:pt x="1049" y="789"/>
                  <a:pt x="1049" y="789"/>
                </a:cubicBezTo>
                <a:cubicBezTo>
                  <a:pt x="1035" y="781"/>
                  <a:pt x="1035" y="781"/>
                  <a:pt x="1035" y="781"/>
                </a:cubicBezTo>
                <a:cubicBezTo>
                  <a:pt x="1030" y="779"/>
                  <a:pt x="1030" y="779"/>
                  <a:pt x="1030" y="779"/>
                </a:cubicBezTo>
                <a:cubicBezTo>
                  <a:pt x="1023" y="760"/>
                  <a:pt x="1023" y="760"/>
                  <a:pt x="1023" y="760"/>
                </a:cubicBezTo>
                <a:cubicBezTo>
                  <a:pt x="1025" y="758"/>
                  <a:pt x="1025" y="758"/>
                  <a:pt x="1025" y="758"/>
                </a:cubicBezTo>
                <a:cubicBezTo>
                  <a:pt x="1035" y="753"/>
                  <a:pt x="1035" y="753"/>
                  <a:pt x="1035" y="753"/>
                </a:cubicBezTo>
                <a:cubicBezTo>
                  <a:pt x="1035" y="752"/>
                  <a:pt x="1036" y="752"/>
                  <a:pt x="1036" y="752"/>
                </a:cubicBezTo>
                <a:cubicBezTo>
                  <a:pt x="1034" y="736"/>
                  <a:pt x="1034" y="736"/>
                  <a:pt x="1034" y="736"/>
                </a:cubicBezTo>
                <a:cubicBezTo>
                  <a:pt x="1041" y="724"/>
                  <a:pt x="1041" y="724"/>
                  <a:pt x="1041" y="724"/>
                </a:cubicBezTo>
                <a:cubicBezTo>
                  <a:pt x="1062" y="701"/>
                  <a:pt x="1062" y="701"/>
                  <a:pt x="1062" y="701"/>
                </a:cubicBezTo>
                <a:cubicBezTo>
                  <a:pt x="1097" y="691"/>
                  <a:pt x="1097" y="691"/>
                  <a:pt x="1097" y="691"/>
                </a:cubicBezTo>
                <a:cubicBezTo>
                  <a:pt x="1108" y="686"/>
                  <a:pt x="1108" y="686"/>
                  <a:pt x="1108" y="686"/>
                </a:cubicBezTo>
                <a:cubicBezTo>
                  <a:pt x="1117" y="683"/>
                  <a:pt x="1117" y="683"/>
                  <a:pt x="1117" y="683"/>
                </a:cubicBezTo>
                <a:cubicBezTo>
                  <a:pt x="1117" y="683"/>
                  <a:pt x="1118" y="683"/>
                  <a:pt x="1118" y="683"/>
                </a:cubicBezTo>
                <a:cubicBezTo>
                  <a:pt x="1124" y="672"/>
                  <a:pt x="1124" y="672"/>
                  <a:pt x="1124" y="672"/>
                </a:cubicBezTo>
                <a:cubicBezTo>
                  <a:pt x="1124" y="672"/>
                  <a:pt x="1124" y="671"/>
                  <a:pt x="1124" y="671"/>
                </a:cubicBezTo>
                <a:cubicBezTo>
                  <a:pt x="1124" y="671"/>
                  <a:pt x="1124" y="670"/>
                  <a:pt x="1123" y="670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094" y="674"/>
                  <a:pt x="1094" y="674"/>
                  <a:pt x="1094" y="674"/>
                </a:cubicBezTo>
                <a:cubicBezTo>
                  <a:pt x="1071" y="685"/>
                  <a:pt x="1071" y="685"/>
                  <a:pt x="1071" y="685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38" y="706"/>
                  <a:pt x="1038" y="706"/>
                  <a:pt x="1038" y="706"/>
                </a:cubicBezTo>
                <a:cubicBezTo>
                  <a:pt x="1022" y="720"/>
                  <a:pt x="1022" y="720"/>
                  <a:pt x="1022" y="720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973" y="705"/>
                  <a:pt x="973" y="705"/>
                  <a:pt x="973" y="705"/>
                </a:cubicBezTo>
                <a:cubicBezTo>
                  <a:pt x="946" y="697"/>
                  <a:pt x="946" y="697"/>
                  <a:pt x="946" y="697"/>
                </a:cubicBezTo>
                <a:cubicBezTo>
                  <a:pt x="947" y="676"/>
                  <a:pt x="947" y="676"/>
                  <a:pt x="947" y="676"/>
                </a:cubicBezTo>
                <a:cubicBezTo>
                  <a:pt x="955" y="660"/>
                  <a:pt x="955" y="660"/>
                  <a:pt x="955" y="660"/>
                </a:cubicBezTo>
                <a:cubicBezTo>
                  <a:pt x="977" y="663"/>
                  <a:pt x="977" y="663"/>
                  <a:pt x="977" y="663"/>
                </a:cubicBezTo>
                <a:cubicBezTo>
                  <a:pt x="995" y="676"/>
                  <a:pt x="995" y="676"/>
                  <a:pt x="995" y="676"/>
                </a:cubicBezTo>
                <a:cubicBezTo>
                  <a:pt x="996" y="676"/>
                  <a:pt x="996" y="676"/>
                  <a:pt x="997" y="676"/>
                </a:cubicBezTo>
                <a:cubicBezTo>
                  <a:pt x="1009" y="667"/>
                  <a:pt x="1009" y="667"/>
                  <a:pt x="1009" y="667"/>
                </a:cubicBezTo>
                <a:cubicBezTo>
                  <a:pt x="1010" y="667"/>
                  <a:pt x="1010" y="666"/>
                  <a:pt x="1010" y="666"/>
                </a:cubicBezTo>
                <a:cubicBezTo>
                  <a:pt x="1010" y="665"/>
                  <a:pt x="1010" y="665"/>
                  <a:pt x="1010" y="665"/>
                </a:cubicBezTo>
                <a:cubicBezTo>
                  <a:pt x="1010" y="664"/>
                  <a:pt x="1009" y="664"/>
                  <a:pt x="1009" y="664"/>
                </a:cubicBezTo>
                <a:cubicBezTo>
                  <a:pt x="1008" y="664"/>
                  <a:pt x="1008" y="664"/>
                  <a:pt x="1008" y="664"/>
                </a:cubicBezTo>
                <a:cubicBezTo>
                  <a:pt x="994" y="658"/>
                  <a:pt x="994" y="658"/>
                  <a:pt x="994" y="658"/>
                </a:cubicBezTo>
                <a:cubicBezTo>
                  <a:pt x="973" y="647"/>
                  <a:pt x="973" y="647"/>
                  <a:pt x="973" y="647"/>
                </a:cubicBezTo>
                <a:cubicBezTo>
                  <a:pt x="961" y="637"/>
                  <a:pt x="961" y="637"/>
                  <a:pt x="961" y="637"/>
                </a:cubicBezTo>
                <a:cubicBezTo>
                  <a:pt x="961" y="637"/>
                  <a:pt x="961" y="637"/>
                  <a:pt x="960" y="637"/>
                </a:cubicBezTo>
                <a:cubicBezTo>
                  <a:pt x="945" y="642"/>
                  <a:pt x="945" y="642"/>
                  <a:pt x="945" y="642"/>
                </a:cubicBezTo>
                <a:cubicBezTo>
                  <a:pt x="936" y="643"/>
                  <a:pt x="936" y="643"/>
                  <a:pt x="936" y="643"/>
                </a:cubicBezTo>
                <a:cubicBezTo>
                  <a:pt x="934" y="643"/>
                  <a:pt x="934" y="643"/>
                  <a:pt x="934" y="643"/>
                </a:cubicBezTo>
                <a:cubicBezTo>
                  <a:pt x="940" y="620"/>
                  <a:pt x="940" y="620"/>
                  <a:pt x="940" y="620"/>
                </a:cubicBezTo>
                <a:cubicBezTo>
                  <a:pt x="950" y="617"/>
                  <a:pt x="950" y="617"/>
                  <a:pt x="950" y="617"/>
                </a:cubicBezTo>
                <a:cubicBezTo>
                  <a:pt x="971" y="612"/>
                  <a:pt x="971" y="612"/>
                  <a:pt x="971" y="612"/>
                </a:cubicBezTo>
                <a:cubicBezTo>
                  <a:pt x="971" y="611"/>
                  <a:pt x="971" y="611"/>
                  <a:pt x="971" y="611"/>
                </a:cubicBezTo>
                <a:cubicBezTo>
                  <a:pt x="971" y="611"/>
                  <a:pt x="971" y="610"/>
                  <a:pt x="971" y="610"/>
                </a:cubicBezTo>
                <a:cubicBezTo>
                  <a:pt x="967" y="602"/>
                  <a:pt x="967" y="602"/>
                  <a:pt x="967" y="602"/>
                </a:cubicBezTo>
                <a:cubicBezTo>
                  <a:pt x="967" y="602"/>
                  <a:pt x="966" y="602"/>
                  <a:pt x="966" y="602"/>
                </a:cubicBezTo>
                <a:cubicBezTo>
                  <a:pt x="956" y="602"/>
                  <a:pt x="956" y="602"/>
                  <a:pt x="956" y="60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79" y="588"/>
                  <a:pt x="979" y="588"/>
                  <a:pt x="979" y="588"/>
                </a:cubicBezTo>
                <a:cubicBezTo>
                  <a:pt x="1006" y="604"/>
                  <a:pt x="1006" y="604"/>
                  <a:pt x="1006" y="604"/>
                </a:cubicBezTo>
                <a:cubicBezTo>
                  <a:pt x="1006" y="604"/>
                  <a:pt x="1007" y="604"/>
                  <a:pt x="1007" y="604"/>
                </a:cubicBezTo>
                <a:cubicBezTo>
                  <a:pt x="1020" y="601"/>
                  <a:pt x="1020" y="601"/>
                  <a:pt x="1020" y="601"/>
                </a:cubicBezTo>
                <a:cubicBezTo>
                  <a:pt x="1027" y="599"/>
                  <a:pt x="1027" y="599"/>
                  <a:pt x="1027" y="599"/>
                </a:cubicBezTo>
                <a:cubicBezTo>
                  <a:pt x="1048" y="612"/>
                  <a:pt x="1048" y="612"/>
                  <a:pt x="1048" y="612"/>
                </a:cubicBezTo>
                <a:cubicBezTo>
                  <a:pt x="1048" y="613"/>
                  <a:pt x="1049" y="613"/>
                  <a:pt x="1049" y="612"/>
                </a:cubicBezTo>
                <a:cubicBezTo>
                  <a:pt x="1059" y="606"/>
                  <a:pt x="1059" y="606"/>
                  <a:pt x="1059" y="606"/>
                </a:cubicBezTo>
                <a:cubicBezTo>
                  <a:pt x="1059" y="606"/>
                  <a:pt x="1059" y="606"/>
                  <a:pt x="1059" y="605"/>
                </a:cubicBezTo>
                <a:cubicBezTo>
                  <a:pt x="1059" y="605"/>
                  <a:pt x="1059" y="604"/>
                  <a:pt x="1059" y="604"/>
                </a:cubicBezTo>
                <a:cubicBezTo>
                  <a:pt x="1034" y="588"/>
                  <a:pt x="1034" y="588"/>
                  <a:pt x="1034" y="588"/>
                </a:cubicBezTo>
                <a:cubicBezTo>
                  <a:pt x="1015" y="581"/>
                  <a:pt x="1015" y="581"/>
                  <a:pt x="1015" y="581"/>
                </a:cubicBezTo>
                <a:cubicBezTo>
                  <a:pt x="1005" y="572"/>
                  <a:pt x="1005" y="572"/>
                  <a:pt x="1005" y="572"/>
                </a:cubicBezTo>
                <a:cubicBezTo>
                  <a:pt x="994" y="561"/>
                  <a:pt x="994" y="561"/>
                  <a:pt x="994" y="561"/>
                </a:cubicBezTo>
                <a:cubicBezTo>
                  <a:pt x="1012" y="557"/>
                  <a:pt x="1012" y="557"/>
                  <a:pt x="1012" y="557"/>
                </a:cubicBezTo>
                <a:cubicBezTo>
                  <a:pt x="1043" y="562"/>
                  <a:pt x="1043" y="562"/>
                  <a:pt x="1043" y="562"/>
                </a:cubicBezTo>
                <a:cubicBezTo>
                  <a:pt x="1045" y="564"/>
                  <a:pt x="1045" y="564"/>
                  <a:pt x="1045" y="564"/>
                </a:cubicBezTo>
                <a:cubicBezTo>
                  <a:pt x="1045" y="567"/>
                  <a:pt x="1045" y="567"/>
                  <a:pt x="1045" y="567"/>
                </a:cubicBezTo>
                <a:cubicBezTo>
                  <a:pt x="1047" y="566"/>
                  <a:pt x="1047" y="566"/>
                  <a:pt x="1047" y="566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81" y="580"/>
                  <a:pt x="1081" y="580"/>
                  <a:pt x="1081" y="580"/>
                </a:cubicBezTo>
                <a:cubicBezTo>
                  <a:pt x="1090" y="603"/>
                  <a:pt x="1090" y="603"/>
                  <a:pt x="1090" y="603"/>
                </a:cubicBezTo>
                <a:cubicBezTo>
                  <a:pt x="1090" y="604"/>
                  <a:pt x="1091" y="604"/>
                  <a:pt x="1091" y="604"/>
                </a:cubicBezTo>
                <a:cubicBezTo>
                  <a:pt x="1092" y="604"/>
                  <a:pt x="1092" y="604"/>
                  <a:pt x="1092" y="604"/>
                </a:cubicBezTo>
                <a:cubicBezTo>
                  <a:pt x="1108" y="609"/>
                  <a:pt x="1108" y="609"/>
                  <a:pt x="1108" y="609"/>
                </a:cubicBezTo>
                <a:cubicBezTo>
                  <a:pt x="1108" y="609"/>
                  <a:pt x="1109" y="609"/>
                  <a:pt x="1109" y="609"/>
                </a:cubicBezTo>
                <a:cubicBezTo>
                  <a:pt x="1109" y="609"/>
                  <a:pt x="1109" y="609"/>
                  <a:pt x="1109" y="608"/>
                </a:cubicBezTo>
                <a:cubicBezTo>
                  <a:pt x="1109" y="606"/>
                  <a:pt x="1109" y="606"/>
                  <a:pt x="1109" y="606"/>
                </a:cubicBezTo>
                <a:cubicBezTo>
                  <a:pt x="1108" y="594"/>
                  <a:pt x="1108" y="594"/>
                  <a:pt x="1108" y="594"/>
                </a:cubicBezTo>
                <a:cubicBezTo>
                  <a:pt x="1108" y="589"/>
                  <a:pt x="1108" y="589"/>
                  <a:pt x="1108" y="589"/>
                </a:cubicBezTo>
                <a:cubicBezTo>
                  <a:pt x="1108" y="589"/>
                  <a:pt x="1108" y="589"/>
                  <a:pt x="1108" y="588"/>
                </a:cubicBezTo>
                <a:cubicBezTo>
                  <a:pt x="1091" y="571"/>
                  <a:pt x="1091" y="571"/>
                  <a:pt x="1091" y="571"/>
                </a:cubicBezTo>
                <a:cubicBezTo>
                  <a:pt x="1071" y="559"/>
                  <a:pt x="1071" y="559"/>
                  <a:pt x="1071" y="559"/>
                </a:cubicBezTo>
                <a:cubicBezTo>
                  <a:pt x="1072" y="557"/>
                  <a:pt x="1072" y="557"/>
                  <a:pt x="1072" y="557"/>
                </a:cubicBezTo>
                <a:cubicBezTo>
                  <a:pt x="1068" y="557"/>
                  <a:pt x="1068" y="557"/>
                  <a:pt x="1068" y="557"/>
                </a:cubicBezTo>
                <a:cubicBezTo>
                  <a:pt x="1045" y="549"/>
                  <a:pt x="1045" y="549"/>
                  <a:pt x="1045" y="549"/>
                </a:cubicBezTo>
                <a:cubicBezTo>
                  <a:pt x="1013" y="529"/>
                  <a:pt x="1013" y="529"/>
                  <a:pt x="1013" y="529"/>
                </a:cubicBezTo>
                <a:cubicBezTo>
                  <a:pt x="1001" y="523"/>
                  <a:pt x="1001" y="523"/>
                  <a:pt x="1001" y="523"/>
                </a:cubicBezTo>
                <a:cubicBezTo>
                  <a:pt x="1001" y="494"/>
                  <a:pt x="1001" y="494"/>
                  <a:pt x="1001" y="494"/>
                </a:cubicBezTo>
                <a:cubicBezTo>
                  <a:pt x="1001" y="494"/>
                  <a:pt x="1001" y="494"/>
                  <a:pt x="1001" y="493"/>
                </a:cubicBezTo>
                <a:cubicBezTo>
                  <a:pt x="1000" y="491"/>
                  <a:pt x="1000" y="491"/>
                  <a:pt x="1000" y="491"/>
                </a:cubicBezTo>
                <a:cubicBezTo>
                  <a:pt x="997" y="484"/>
                  <a:pt x="997" y="484"/>
                  <a:pt x="997" y="484"/>
                </a:cubicBezTo>
                <a:cubicBezTo>
                  <a:pt x="997" y="484"/>
                  <a:pt x="996" y="483"/>
                  <a:pt x="996" y="483"/>
                </a:cubicBezTo>
                <a:cubicBezTo>
                  <a:pt x="993" y="483"/>
                  <a:pt x="993" y="483"/>
                  <a:pt x="993" y="483"/>
                </a:cubicBezTo>
                <a:cubicBezTo>
                  <a:pt x="985" y="484"/>
                  <a:pt x="985" y="484"/>
                  <a:pt x="985" y="484"/>
                </a:cubicBezTo>
                <a:cubicBezTo>
                  <a:pt x="985" y="484"/>
                  <a:pt x="985" y="485"/>
                  <a:pt x="984" y="485"/>
                </a:cubicBezTo>
                <a:cubicBezTo>
                  <a:pt x="981" y="493"/>
                  <a:pt x="981" y="493"/>
                  <a:pt x="981" y="493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80" y="516"/>
                  <a:pt x="980" y="516"/>
                  <a:pt x="980" y="516"/>
                </a:cubicBezTo>
                <a:cubicBezTo>
                  <a:pt x="980" y="523"/>
                  <a:pt x="980" y="523"/>
                  <a:pt x="980" y="523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970" y="539"/>
                  <a:pt x="970" y="539"/>
                  <a:pt x="970" y="539"/>
                </a:cubicBezTo>
                <a:cubicBezTo>
                  <a:pt x="947" y="560"/>
                  <a:pt x="947" y="560"/>
                  <a:pt x="947" y="560"/>
                </a:cubicBezTo>
                <a:cubicBezTo>
                  <a:pt x="934" y="576"/>
                  <a:pt x="934" y="576"/>
                  <a:pt x="934" y="576"/>
                </a:cubicBezTo>
                <a:cubicBezTo>
                  <a:pt x="930" y="580"/>
                  <a:pt x="930" y="580"/>
                  <a:pt x="930" y="580"/>
                </a:cubicBezTo>
                <a:cubicBezTo>
                  <a:pt x="910" y="592"/>
                  <a:pt x="910" y="592"/>
                  <a:pt x="910" y="592"/>
                </a:cubicBezTo>
                <a:cubicBezTo>
                  <a:pt x="910" y="593"/>
                  <a:pt x="910" y="593"/>
                  <a:pt x="910" y="593"/>
                </a:cubicBezTo>
                <a:cubicBezTo>
                  <a:pt x="900" y="605"/>
                  <a:pt x="900" y="605"/>
                  <a:pt x="900" y="605"/>
                </a:cubicBezTo>
                <a:cubicBezTo>
                  <a:pt x="880" y="612"/>
                  <a:pt x="880" y="612"/>
                  <a:pt x="880" y="612"/>
                </a:cubicBezTo>
                <a:cubicBezTo>
                  <a:pt x="866" y="620"/>
                  <a:pt x="866" y="620"/>
                  <a:pt x="866" y="620"/>
                </a:cubicBezTo>
                <a:cubicBezTo>
                  <a:pt x="840" y="626"/>
                  <a:pt x="840" y="626"/>
                  <a:pt x="840" y="626"/>
                </a:cubicBezTo>
                <a:cubicBezTo>
                  <a:pt x="825" y="621"/>
                  <a:pt x="825" y="621"/>
                  <a:pt x="825" y="621"/>
                </a:cubicBezTo>
                <a:cubicBezTo>
                  <a:pt x="829" y="609"/>
                  <a:pt x="829" y="609"/>
                  <a:pt x="829" y="609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4" y="593"/>
                  <a:pt x="844" y="593"/>
                  <a:pt x="844" y="592"/>
                </a:cubicBezTo>
                <a:cubicBezTo>
                  <a:pt x="845" y="576"/>
                  <a:pt x="845" y="576"/>
                  <a:pt x="845" y="576"/>
                </a:cubicBezTo>
                <a:cubicBezTo>
                  <a:pt x="860" y="570"/>
                  <a:pt x="860" y="570"/>
                  <a:pt x="860" y="570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90" y="569"/>
                  <a:pt x="890" y="569"/>
                  <a:pt x="890" y="569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21" y="553"/>
                  <a:pt x="921" y="553"/>
                  <a:pt x="921" y="553"/>
                </a:cubicBezTo>
                <a:cubicBezTo>
                  <a:pt x="921" y="553"/>
                  <a:pt x="921" y="553"/>
                  <a:pt x="921" y="552"/>
                </a:cubicBezTo>
                <a:cubicBezTo>
                  <a:pt x="921" y="552"/>
                  <a:pt x="921" y="552"/>
                  <a:pt x="920" y="552"/>
                </a:cubicBezTo>
                <a:cubicBezTo>
                  <a:pt x="901" y="550"/>
                  <a:pt x="901" y="550"/>
                  <a:pt x="901" y="550"/>
                </a:cubicBezTo>
                <a:cubicBezTo>
                  <a:pt x="897" y="538"/>
                  <a:pt x="897" y="538"/>
                  <a:pt x="897" y="538"/>
                </a:cubicBezTo>
                <a:cubicBezTo>
                  <a:pt x="896" y="538"/>
                  <a:pt x="896" y="538"/>
                  <a:pt x="895" y="538"/>
                </a:cubicBezTo>
                <a:cubicBezTo>
                  <a:pt x="873" y="544"/>
                  <a:pt x="873" y="544"/>
                  <a:pt x="873" y="544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45" y="536"/>
                  <a:pt x="845" y="536"/>
                  <a:pt x="845" y="536"/>
                </a:cubicBezTo>
                <a:cubicBezTo>
                  <a:pt x="845" y="536"/>
                  <a:pt x="845" y="535"/>
                  <a:pt x="845" y="535"/>
                </a:cubicBezTo>
                <a:cubicBezTo>
                  <a:pt x="845" y="535"/>
                  <a:pt x="845" y="535"/>
                  <a:pt x="844" y="535"/>
                </a:cubicBezTo>
                <a:cubicBezTo>
                  <a:pt x="825" y="533"/>
                  <a:pt x="825" y="533"/>
                  <a:pt x="825" y="533"/>
                </a:cubicBezTo>
                <a:cubicBezTo>
                  <a:pt x="829" y="513"/>
                  <a:pt x="829" y="513"/>
                  <a:pt x="829" y="513"/>
                </a:cubicBezTo>
                <a:cubicBezTo>
                  <a:pt x="842" y="502"/>
                  <a:pt x="842" y="502"/>
                  <a:pt x="842" y="502"/>
                </a:cubicBezTo>
                <a:cubicBezTo>
                  <a:pt x="855" y="511"/>
                  <a:pt x="855" y="511"/>
                  <a:pt x="855" y="511"/>
                </a:cubicBezTo>
                <a:cubicBezTo>
                  <a:pt x="856" y="511"/>
                  <a:pt x="856" y="511"/>
                  <a:pt x="857" y="511"/>
                </a:cubicBezTo>
                <a:cubicBezTo>
                  <a:pt x="872" y="499"/>
                  <a:pt x="872" y="499"/>
                  <a:pt x="872" y="499"/>
                </a:cubicBezTo>
                <a:cubicBezTo>
                  <a:pt x="877" y="497"/>
                  <a:pt x="877" y="497"/>
                  <a:pt x="877" y="497"/>
                </a:cubicBezTo>
                <a:cubicBezTo>
                  <a:pt x="898" y="494"/>
                  <a:pt x="898" y="494"/>
                  <a:pt x="898" y="494"/>
                </a:cubicBezTo>
                <a:cubicBezTo>
                  <a:pt x="906" y="492"/>
                  <a:pt x="906" y="492"/>
                  <a:pt x="906" y="492"/>
                </a:cubicBezTo>
                <a:cubicBezTo>
                  <a:pt x="911" y="493"/>
                  <a:pt x="911" y="493"/>
                  <a:pt x="911" y="493"/>
                </a:cubicBezTo>
                <a:cubicBezTo>
                  <a:pt x="921" y="494"/>
                  <a:pt x="921" y="494"/>
                  <a:pt x="921" y="494"/>
                </a:cubicBezTo>
                <a:cubicBezTo>
                  <a:pt x="922" y="494"/>
                  <a:pt x="922" y="494"/>
                  <a:pt x="922" y="493"/>
                </a:cubicBezTo>
                <a:cubicBezTo>
                  <a:pt x="923" y="486"/>
                  <a:pt x="923" y="486"/>
                  <a:pt x="923" y="486"/>
                </a:cubicBezTo>
                <a:cubicBezTo>
                  <a:pt x="923" y="480"/>
                  <a:pt x="923" y="480"/>
                  <a:pt x="923" y="480"/>
                </a:cubicBezTo>
                <a:cubicBezTo>
                  <a:pt x="923" y="479"/>
                  <a:pt x="923" y="479"/>
                  <a:pt x="922" y="479"/>
                </a:cubicBezTo>
                <a:cubicBezTo>
                  <a:pt x="880" y="482"/>
                  <a:pt x="880" y="482"/>
                  <a:pt x="880" y="482"/>
                </a:cubicBezTo>
                <a:cubicBezTo>
                  <a:pt x="861" y="488"/>
                  <a:pt x="861" y="488"/>
                  <a:pt x="861" y="488"/>
                </a:cubicBezTo>
                <a:cubicBezTo>
                  <a:pt x="851" y="478"/>
                  <a:pt x="851" y="478"/>
                  <a:pt x="851" y="478"/>
                </a:cubicBezTo>
                <a:cubicBezTo>
                  <a:pt x="858" y="472"/>
                  <a:pt x="858" y="472"/>
                  <a:pt x="858" y="472"/>
                </a:cubicBezTo>
                <a:cubicBezTo>
                  <a:pt x="862" y="467"/>
                  <a:pt x="862" y="467"/>
                  <a:pt x="862" y="467"/>
                </a:cubicBezTo>
                <a:cubicBezTo>
                  <a:pt x="882" y="461"/>
                  <a:pt x="882" y="461"/>
                  <a:pt x="882" y="461"/>
                </a:cubicBezTo>
                <a:cubicBezTo>
                  <a:pt x="886" y="460"/>
                  <a:pt x="886" y="460"/>
                  <a:pt x="886" y="460"/>
                </a:cubicBezTo>
                <a:cubicBezTo>
                  <a:pt x="911" y="458"/>
                  <a:pt x="911" y="458"/>
                  <a:pt x="911" y="458"/>
                </a:cubicBezTo>
                <a:cubicBezTo>
                  <a:pt x="926" y="464"/>
                  <a:pt x="926" y="464"/>
                  <a:pt x="926" y="464"/>
                </a:cubicBezTo>
                <a:cubicBezTo>
                  <a:pt x="937" y="470"/>
                  <a:pt x="937" y="470"/>
                  <a:pt x="937" y="470"/>
                </a:cubicBezTo>
                <a:cubicBezTo>
                  <a:pt x="939" y="477"/>
                  <a:pt x="939" y="477"/>
                  <a:pt x="939" y="477"/>
                </a:cubicBezTo>
                <a:cubicBezTo>
                  <a:pt x="939" y="477"/>
                  <a:pt x="940" y="478"/>
                  <a:pt x="940" y="478"/>
                </a:cubicBezTo>
                <a:cubicBezTo>
                  <a:pt x="940" y="478"/>
                  <a:pt x="940" y="478"/>
                  <a:pt x="941" y="478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70" y="463"/>
                  <a:pt x="970" y="463"/>
                  <a:pt x="970" y="463"/>
                </a:cubicBezTo>
                <a:cubicBezTo>
                  <a:pt x="988" y="447"/>
                  <a:pt x="988" y="447"/>
                  <a:pt x="988" y="447"/>
                </a:cubicBezTo>
                <a:cubicBezTo>
                  <a:pt x="1018" y="436"/>
                  <a:pt x="1018" y="436"/>
                  <a:pt x="1018" y="436"/>
                </a:cubicBezTo>
                <a:cubicBezTo>
                  <a:pt x="1031" y="445"/>
                  <a:pt x="1031" y="445"/>
                  <a:pt x="1031" y="445"/>
                </a:cubicBezTo>
                <a:cubicBezTo>
                  <a:pt x="1031" y="445"/>
                  <a:pt x="1032" y="445"/>
                  <a:pt x="1032" y="444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50" y="429"/>
                  <a:pt x="1050" y="429"/>
                  <a:pt x="1050" y="429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2" y="424"/>
                  <a:pt x="1072" y="424"/>
                  <a:pt x="1072" y="424"/>
                </a:cubicBezTo>
                <a:cubicBezTo>
                  <a:pt x="1072" y="423"/>
                  <a:pt x="1072" y="423"/>
                  <a:pt x="1072" y="423"/>
                </a:cubicBezTo>
                <a:cubicBezTo>
                  <a:pt x="1078" y="422"/>
                  <a:pt x="1078" y="422"/>
                  <a:pt x="1078" y="422"/>
                </a:cubicBezTo>
                <a:cubicBezTo>
                  <a:pt x="1094" y="431"/>
                  <a:pt x="1094" y="431"/>
                  <a:pt x="1094" y="431"/>
                </a:cubicBezTo>
                <a:cubicBezTo>
                  <a:pt x="1105" y="453"/>
                  <a:pt x="1105" y="453"/>
                  <a:pt x="1105" y="453"/>
                </a:cubicBezTo>
                <a:cubicBezTo>
                  <a:pt x="1105" y="453"/>
                  <a:pt x="1106" y="453"/>
                  <a:pt x="1106" y="453"/>
                </a:cubicBezTo>
                <a:cubicBezTo>
                  <a:pt x="1106" y="453"/>
                  <a:pt x="1107" y="453"/>
                  <a:pt x="1107" y="453"/>
                </a:cubicBezTo>
                <a:cubicBezTo>
                  <a:pt x="1121" y="440"/>
                  <a:pt x="1121" y="440"/>
                  <a:pt x="1121" y="440"/>
                </a:cubicBezTo>
                <a:cubicBezTo>
                  <a:pt x="1121" y="440"/>
                  <a:pt x="1121" y="440"/>
                  <a:pt x="1121" y="439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31" y="409"/>
                  <a:pt x="1131" y="409"/>
                  <a:pt x="1131" y="409"/>
                </a:cubicBezTo>
                <a:cubicBezTo>
                  <a:pt x="1141" y="396"/>
                  <a:pt x="1141" y="396"/>
                  <a:pt x="1141" y="396"/>
                </a:cubicBezTo>
                <a:cubicBezTo>
                  <a:pt x="1141" y="396"/>
                  <a:pt x="1142" y="396"/>
                  <a:pt x="1141" y="395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21" y="364"/>
                  <a:pt x="1121" y="364"/>
                  <a:pt x="1121" y="364"/>
                </a:cubicBezTo>
                <a:cubicBezTo>
                  <a:pt x="1121" y="364"/>
                  <a:pt x="1121" y="364"/>
                  <a:pt x="1120" y="364"/>
                </a:cubicBezTo>
                <a:cubicBezTo>
                  <a:pt x="1095" y="353"/>
                  <a:pt x="1095" y="353"/>
                  <a:pt x="1095" y="353"/>
                </a:cubicBezTo>
                <a:cubicBezTo>
                  <a:pt x="1095" y="353"/>
                  <a:pt x="1095" y="353"/>
                  <a:pt x="1094" y="353"/>
                </a:cubicBezTo>
                <a:cubicBezTo>
                  <a:pt x="1068" y="351"/>
                  <a:pt x="1068" y="351"/>
                  <a:pt x="1068" y="351"/>
                </a:cubicBezTo>
                <a:cubicBezTo>
                  <a:pt x="1060" y="350"/>
                  <a:pt x="1060" y="350"/>
                  <a:pt x="1060" y="350"/>
                </a:cubicBezTo>
                <a:cubicBezTo>
                  <a:pt x="1046" y="350"/>
                  <a:pt x="1046" y="350"/>
                  <a:pt x="1046" y="350"/>
                </a:cubicBezTo>
                <a:cubicBezTo>
                  <a:pt x="1037" y="349"/>
                  <a:pt x="1037" y="349"/>
                  <a:pt x="1037" y="349"/>
                </a:cubicBezTo>
                <a:cubicBezTo>
                  <a:pt x="1029" y="330"/>
                  <a:pt x="1029" y="330"/>
                  <a:pt x="1029" y="330"/>
                </a:cubicBezTo>
                <a:cubicBezTo>
                  <a:pt x="1029" y="330"/>
                  <a:pt x="1029" y="329"/>
                  <a:pt x="1028" y="329"/>
                </a:cubicBezTo>
                <a:cubicBezTo>
                  <a:pt x="1028" y="329"/>
                  <a:pt x="1028" y="329"/>
                  <a:pt x="1027" y="330"/>
                </a:cubicBezTo>
                <a:cubicBezTo>
                  <a:pt x="1016" y="344"/>
                  <a:pt x="1016" y="344"/>
                  <a:pt x="1016" y="344"/>
                </a:cubicBezTo>
                <a:cubicBezTo>
                  <a:pt x="1000" y="355"/>
                  <a:pt x="1000" y="355"/>
                  <a:pt x="1000" y="355"/>
                </a:cubicBezTo>
                <a:cubicBezTo>
                  <a:pt x="1000" y="355"/>
                  <a:pt x="999" y="355"/>
                  <a:pt x="999" y="356"/>
                </a:cubicBezTo>
                <a:cubicBezTo>
                  <a:pt x="998" y="358"/>
                  <a:pt x="998" y="358"/>
                  <a:pt x="998" y="358"/>
                </a:cubicBezTo>
                <a:cubicBezTo>
                  <a:pt x="991" y="369"/>
                  <a:pt x="991" y="369"/>
                  <a:pt x="991" y="369"/>
                </a:cubicBezTo>
                <a:cubicBezTo>
                  <a:pt x="991" y="370"/>
                  <a:pt x="991" y="370"/>
                  <a:pt x="991" y="370"/>
                </a:cubicBezTo>
                <a:cubicBezTo>
                  <a:pt x="992" y="377"/>
                  <a:pt x="992" y="377"/>
                  <a:pt x="992" y="377"/>
                </a:cubicBezTo>
                <a:cubicBezTo>
                  <a:pt x="993" y="380"/>
                  <a:pt x="993" y="380"/>
                  <a:pt x="993" y="380"/>
                </a:cubicBezTo>
                <a:cubicBezTo>
                  <a:pt x="994" y="387"/>
                  <a:pt x="994" y="387"/>
                  <a:pt x="994" y="387"/>
                </a:cubicBezTo>
                <a:cubicBezTo>
                  <a:pt x="980" y="382"/>
                  <a:pt x="980" y="382"/>
                  <a:pt x="980" y="382"/>
                </a:cubicBezTo>
                <a:cubicBezTo>
                  <a:pt x="973" y="380"/>
                  <a:pt x="973" y="380"/>
                  <a:pt x="973" y="380"/>
                </a:cubicBezTo>
                <a:cubicBezTo>
                  <a:pt x="968" y="379"/>
                  <a:pt x="968" y="379"/>
                  <a:pt x="968" y="379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59" y="357"/>
                  <a:pt x="959" y="357"/>
                  <a:pt x="959" y="357"/>
                </a:cubicBezTo>
                <a:cubicBezTo>
                  <a:pt x="961" y="350"/>
                  <a:pt x="961" y="350"/>
                  <a:pt x="961" y="350"/>
                </a:cubicBezTo>
                <a:cubicBezTo>
                  <a:pt x="972" y="341"/>
                  <a:pt x="972" y="341"/>
                  <a:pt x="972" y="341"/>
                </a:cubicBezTo>
                <a:cubicBezTo>
                  <a:pt x="972" y="341"/>
                  <a:pt x="972" y="340"/>
                  <a:pt x="972" y="340"/>
                </a:cubicBezTo>
                <a:cubicBezTo>
                  <a:pt x="977" y="320"/>
                  <a:pt x="977" y="320"/>
                  <a:pt x="977" y="320"/>
                </a:cubicBezTo>
                <a:cubicBezTo>
                  <a:pt x="987" y="302"/>
                  <a:pt x="987" y="302"/>
                  <a:pt x="987" y="302"/>
                </a:cubicBezTo>
                <a:cubicBezTo>
                  <a:pt x="997" y="288"/>
                  <a:pt x="997" y="288"/>
                  <a:pt x="997" y="288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8" y="298"/>
                  <a:pt x="1008" y="298"/>
                  <a:pt x="1008" y="298"/>
                </a:cubicBezTo>
                <a:cubicBezTo>
                  <a:pt x="1011" y="306"/>
                  <a:pt x="1011" y="306"/>
                  <a:pt x="1011" y="306"/>
                </a:cubicBezTo>
                <a:cubicBezTo>
                  <a:pt x="1012" y="309"/>
                  <a:pt x="1012" y="309"/>
                  <a:pt x="1012" y="309"/>
                </a:cubicBezTo>
                <a:cubicBezTo>
                  <a:pt x="1012" y="310"/>
                  <a:pt x="1013" y="310"/>
                  <a:pt x="1013" y="310"/>
                </a:cubicBezTo>
                <a:cubicBezTo>
                  <a:pt x="1018" y="310"/>
                  <a:pt x="1018" y="310"/>
                  <a:pt x="1018" y="310"/>
                </a:cubicBezTo>
                <a:cubicBezTo>
                  <a:pt x="1025" y="309"/>
                  <a:pt x="1025" y="309"/>
                  <a:pt x="1025" y="309"/>
                </a:cubicBezTo>
                <a:cubicBezTo>
                  <a:pt x="1025" y="309"/>
                  <a:pt x="1026" y="309"/>
                  <a:pt x="1026" y="308"/>
                </a:cubicBezTo>
                <a:cubicBezTo>
                  <a:pt x="1034" y="294"/>
                  <a:pt x="1034" y="294"/>
                  <a:pt x="1034" y="294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64"/>
                  <a:pt x="1041" y="264"/>
                  <a:pt x="1041" y="264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64" y="277"/>
                  <a:pt x="1064" y="277"/>
                  <a:pt x="1064" y="277"/>
                </a:cubicBezTo>
                <a:cubicBezTo>
                  <a:pt x="1064" y="280"/>
                  <a:pt x="1064" y="280"/>
                  <a:pt x="1064" y="280"/>
                </a:cubicBezTo>
                <a:cubicBezTo>
                  <a:pt x="1066" y="298"/>
                  <a:pt x="1066" y="298"/>
                  <a:pt x="1066" y="298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47" y="327"/>
                  <a:pt x="1047" y="327"/>
                  <a:pt x="1047" y="327"/>
                </a:cubicBezTo>
                <a:cubicBezTo>
                  <a:pt x="1047" y="327"/>
                  <a:pt x="1047" y="327"/>
                  <a:pt x="1048" y="328"/>
                </a:cubicBezTo>
                <a:cubicBezTo>
                  <a:pt x="1048" y="328"/>
                  <a:pt x="1048" y="328"/>
                  <a:pt x="1048" y="328"/>
                </a:cubicBezTo>
                <a:cubicBezTo>
                  <a:pt x="1064" y="331"/>
                  <a:pt x="1064" y="331"/>
                  <a:pt x="1064" y="331"/>
                </a:cubicBezTo>
                <a:cubicBezTo>
                  <a:pt x="1064" y="331"/>
                  <a:pt x="1065" y="331"/>
                  <a:pt x="1065" y="331"/>
                </a:cubicBezTo>
                <a:cubicBezTo>
                  <a:pt x="1073" y="328"/>
                  <a:pt x="1073" y="328"/>
                  <a:pt x="1073" y="328"/>
                </a:cubicBezTo>
                <a:cubicBezTo>
                  <a:pt x="1086" y="322"/>
                  <a:pt x="1086" y="322"/>
                  <a:pt x="1086" y="322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8" y="306"/>
                  <a:pt x="1108" y="306"/>
                  <a:pt x="1108" y="306"/>
                </a:cubicBezTo>
                <a:cubicBezTo>
                  <a:pt x="1113" y="301"/>
                  <a:pt x="1113" y="301"/>
                  <a:pt x="1113" y="301"/>
                </a:cubicBezTo>
                <a:cubicBezTo>
                  <a:pt x="1120" y="291"/>
                  <a:pt x="1120" y="291"/>
                  <a:pt x="1120" y="291"/>
                </a:cubicBezTo>
                <a:cubicBezTo>
                  <a:pt x="1120" y="291"/>
                  <a:pt x="1120" y="291"/>
                  <a:pt x="1120" y="290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8" y="252"/>
                  <a:pt x="1108" y="252"/>
                  <a:pt x="1108" y="252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7" y="253"/>
                  <a:pt x="1127" y="253"/>
                  <a:pt x="1127" y="253"/>
                </a:cubicBezTo>
                <a:cubicBezTo>
                  <a:pt x="1127" y="253"/>
                  <a:pt x="1128" y="253"/>
                  <a:pt x="1128" y="252"/>
                </a:cubicBezTo>
                <a:cubicBezTo>
                  <a:pt x="1128" y="239"/>
                  <a:pt x="1128" y="239"/>
                  <a:pt x="1128" y="239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26" y="229"/>
                  <a:pt x="1126" y="229"/>
                  <a:pt x="1126" y="229"/>
                </a:cubicBezTo>
                <a:cubicBezTo>
                  <a:pt x="1126" y="210"/>
                  <a:pt x="1126" y="210"/>
                  <a:pt x="1126" y="210"/>
                </a:cubicBezTo>
                <a:cubicBezTo>
                  <a:pt x="1132" y="212"/>
                  <a:pt x="1132" y="212"/>
                  <a:pt x="1132" y="212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0" y="220"/>
                  <a:pt x="1150" y="220"/>
                  <a:pt x="1150" y="220"/>
                </a:cubicBezTo>
                <a:cubicBezTo>
                  <a:pt x="1158" y="232"/>
                  <a:pt x="1158" y="232"/>
                  <a:pt x="1158" y="232"/>
                </a:cubicBezTo>
                <a:cubicBezTo>
                  <a:pt x="1159" y="234"/>
                  <a:pt x="1159" y="234"/>
                  <a:pt x="1159" y="234"/>
                </a:cubicBezTo>
                <a:cubicBezTo>
                  <a:pt x="1159" y="237"/>
                  <a:pt x="1159" y="237"/>
                  <a:pt x="1159" y="237"/>
                </a:cubicBezTo>
                <a:cubicBezTo>
                  <a:pt x="1155" y="252"/>
                  <a:pt x="1155" y="252"/>
                  <a:pt x="1155" y="252"/>
                </a:cubicBezTo>
                <a:cubicBezTo>
                  <a:pt x="1151" y="268"/>
                  <a:pt x="1151" y="268"/>
                  <a:pt x="1151" y="268"/>
                </a:cubicBezTo>
                <a:cubicBezTo>
                  <a:pt x="1151" y="268"/>
                  <a:pt x="1151" y="269"/>
                  <a:pt x="1152" y="269"/>
                </a:cubicBezTo>
                <a:cubicBezTo>
                  <a:pt x="1152" y="269"/>
                  <a:pt x="1152" y="269"/>
                  <a:pt x="1153" y="269"/>
                </a:cubicBezTo>
                <a:cubicBezTo>
                  <a:pt x="1170" y="258"/>
                  <a:pt x="1170" y="258"/>
                  <a:pt x="1170" y="258"/>
                </a:cubicBezTo>
                <a:cubicBezTo>
                  <a:pt x="1175" y="279"/>
                  <a:pt x="1175" y="279"/>
                  <a:pt x="1175" y="279"/>
                </a:cubicBezTo>
                <a:cubicBezTo>
                  <a:pt x="1167" y="306"/>
                  <a:pt x="1167" y="306"/>
                  <a:pt x="1167" y="306"/>
                </a:cubicBezTo>
                <a:cubicBezTo>
                  <a:pt x="1164" y="324"/>
                  <a:pt x="1164" y="324"/>
                  <a:pt x="1164" y="324"/>
                </a:cubicBezTo>
                <a:cubicBezTo>
                  <a:pt x="1163" y="332"/>
                  <a:pt x="1163" y="332"/>
                  <a:pt x="1163" y="332"/>
                </a:cubicBezTo>
                <a:cubicBezTo>
                  <a:pt x="1159" y="344"/>
                  <a:pt x="1159" y="344"/>
                  <a:pt x="1159" y="344"/>
                </a:cubicBezTo>
                <a:cubicBezTo>
                  <a:pt x="1159" y="344"/>
                  <a:pt x="1159" y="344"/>
                  <a:pt x="1159" y="345"/>
                </a:cubicBezTo>
                <a:cubicBezTo>
                  <a:pt x="1163" y="356"/>
                  <a:pt x="1163" y="356"/>
                  <a:pt x="1163" y="356"/>
                </a:cubicBezTo>
                <a:cubicBezTo>
                  <a:pt x="1163" y="356"/>
                  <a:pt x="1163" y="357"/>
                  <a:pt x="1163" y="357"/>
                </a:cubicBezTo>
                <a:cubicBezTo>
                  <a:pt x="1173" y="366"/>
                  <a:pt x="1173" y="366"/>
                  <a:pt x="1173" y="366"/>
                </a:cubicBezTo>
                <a:cubicBezTo>
                  <a:pt x="1181" y="378"/>
                  <a:pt x="1181" y="378"/>
                  <a:pt x="1181" y="378"/>
                </a:cubicBezTo>
                <a:cubicBezTo>
                  <a:pt x="1184" y="383"/>
                  <a:pt x="1184" y="383"/>
                  <a:pt x="1184" y="383"/>
                </a:cubicBezTo>
                <a:cubicBezTo>
                  <a:pt x="1195" y="409"/>
                  <a:pt x="1195" y="409"/>
                  <a:pt x="1195" y="409"/>
                </a:cubicBezTo>
                <a:cubicBezTo>
                  <a:pt x="1198" y="432"/>
                  <a:pt x="1198" y="432"/>
                  <a:pt x="1198" y="432"/>
                </a:cubicBezTo>
                <a:cubicBezTo>
                  <a:pt x="1194" y="452"/>
                  <a:pt x="1194" y="452"/>
                  <a:pt x="1194" y="452"/>
                </a:cubicBezTo>
                <a:cubicBezTo>
                  <a:pt x="1194" y="452"/>
                  <a:pt x="1194" y="453"/>
                  <a:pt x="1194" y="453"/>
                </a:cubicBezTo>
                <a:cubicBezTo>
                  <a:pt x="1203" y="460"/>
                  <a:pt x="1203" y="460"/>
                  <a:pt x="1203" y="460"/>
                </a:cubicBezTo>
                <a:cubicBezTo>
                  <a:pt x="1206" y="462"/>
                  <a:pt x="1206" y="462"/>
                  <a:pt x="1206" y="462"/>
                </a:cubicBezTo>
                <a:cubicBezTo>
                  <a:pt x="1218" y="471"/>
                  <a:pt x="1218" y="471"/>
                  <a:pt x="1218" y="471"/>
                </a:cubicBezTo>
                <a:cubicBezTo>
                  <a:pt x="1235" y="487"/>
                  <a:pt x="1235" y="487"/>
                  <a:pt x="1235" y="487"/>
                </a:cubicBezTo>
                <a:cubicBezTo>
                  <a:pt x="1249" y="502"/>
                  <a:pt x="1249" y="502"/>
                  <a:pt x="1249" y="502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76" y="516"/>
                  <a:pt x="1276" y="516"/>
                  <a:pt x="1276" y="516"/>
                </a:cubicBezTo>
                <a:cubicBezTo>
                  <a:pt x="1276" y="516"/>
                  <a:pt x="1277" y="516"/>
                  <a:pt x="1277" y="516"/>
                </a:cubicBezTo>
                <a:cubicBezTo>
                  <a:pt x="1277" y="516"/>
                  <a:pt x="1277" y="515"/>
                  <a:pt x="1277" y="515"/>
                </a:cubicBezTo>
                <a:cubicBezTo>
                  <a:pt x="1276" y="512"/>
                  <a:pt x="1276" y="512"/>
                  <a:pt x="1276" y="512"/>
                </a:cubicBezTo>
                <a:cubicBezTo>
                  <a:pt x="1269" y="494"/>
                  <a:pt x="1269" y="494"/>
                  <a:pt x="1269" y="494"/>
                </a:cubicBezTo>
                <a:cubicBezTo>
                  <a:pt x="1267" y="490"/>
                  <a:pt x="1267" y="490"/>
                  <a:pt x="1267" y="490"/>
                </a:cubicBezTo>
                <a:cubicBezTo>
                  <a:pt x="1262" y="481"/>
                  <a:pt x="1262" y="481"/>
                  <a:pt x="1262" y="481"/>
                </a:cubicBezTo>
                <a:cubicBezTo>
                  <a:pt x="1262" y="480"/>
                  <a:pt x="1262" y="480"/>
                  <a:pt x="1262" y="480"/>
                </a:cubicBezTo>
                <a:cubicBezTo>
                  <a:pt x="1248" y="472"/>
                  <a:pt x="1248" y="472"/>
                  <a:pt x="1248" y="472"/>
                </a:cubicBezTo>
                <a:cubicBezTo>
                  <a:pt x="1248" y="472"/>
                  <a:pt x="1248" y="471"/>
                  <a:pt x="1247" y="471"/>
                </a:cubicBezTo>
                <a:cubicBezTo>
                  <a:pt x="1247" y="471"/>
                  <a:pt x="1247" y="471"/>
                  <a:pt x="1247" y="471"/>
                </a:cubicBezTo>
                <a:cubicBezTo>
                  <a:pt x="1229" y="460"/>
                  <a:pt x="1229" y="460"/>
                  <a:pt x="1229" y="460"/>
                </a:cubicBezTo>
                <a:cubicBezTo>
                  <a:pt x="1213" y="451"/>
                  <a:pt x="1213" y="451"/>
                  <a:pt x="1213" y="451"/>
                </a:cubicBezTo>
                <a:cubicBezTo>
                  <a:pt x="1214" y="435"/>
                  <a:pt x="1214" y="435"/>
                  <a:pt x="1214" y="435"/>
                </a:cubicBezTo>
                <a:cubicBezTo>
                  <a:pt x="1214" y="431"/>
                  <a:pt x="1214" y="431"/>
                  <a:pt x="1214" y="431"/>
                </a:cubicBezTo>
                <a:cubicBezTo>
                  <a:pt x="1215" y="417"/>
                  <a:pt x="1215" y="417"/>
                  <a:pt x="1215" y="417"/>
                </a:cubicBezTo>
                <a:cubicBezTo>
                  <a:pt x="1213" y="403"/>
                  <a:pt x="1213" y="403"/>
                  <a:pt x="1213" y="403"/>
                </a:cubicBezTo>
                <a:cubicBezTo>
                  <a:pt x="1210" y="388"/>
                  <a:pt x="1210" y="388"/>
                  <a:pt x="1210" y="388"/>
                </a:cubicBezTo>
                <a:cubicBezTo>
                  <a:pt x="1210" y="388"/>
                  <a:pt x="1210" y="387"/>
                  <a:pt x="1210" y="387"/>
                </a:cubicBezTo>
                <a:cubicBezTo>
                  <a:pt x="1197" y="374"/>
                  <a:pt x="1197" y="374"/>
                  <a:pt x="1197" y="374"/>
                </a:cubicBezTo>
                <a:cubicBezTo>
                  <a:pt x="1204" y="366"/>
                  <a:pt x="1204" y="366"/>
                  <a:pt x="1204" y="366"/>
                </a:cubicBezTo>
                <a:cubicBezTo>
                  <a:pt x="1217" y="383"/>
                  <a:pt x="1217" y="383"/>
                  <a:pt x="1217" y="383"/>
                </a:cubicBezTo>
                <a:cubicBezTo>
                  <a:pt x="1223" y="394"/>
                  <a:pt x="1223" y="394"/>
                  <a:pt x="1223" y="394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46" y="428"/>
                  <a:pt x="1246" y="428"/>
                  <a:pt x="1246" y="428"/>
                </a:cubicBezTo>
                <a:cubicBezTo>
                  <a:pt x="1255" y="440"/>
                  <a:pt x="1255" y="440"/>
                  <a:pt x="1255" y="440"/>
                </a:cubicBezTo>
                <a:cubicBezTo>
                  <a:pt x="1255" y="440"/>
                  <a:pt x="1255" y="440"/>
                  <a:pt x="1256" y="440"/>
                </a:cubicBezTo>
                <a:cubicBezTo>
                  <a:pt x="1256" y="440"/>
                  <a:pt x="1256" y="440"/>
                  <a:pt x="1257" y="440"/>
                </a:cubicBezTo>
                <a:cubicBezTo>
                  <a:pt x="1258" y="439"/>
                  <a:pt x="1258" y="439"/>
                  <a:pt x="1258" y="439"/>
                </a:cubicBezTo>
                <a:cubicBezTo>
                  <a:pt x="1263" y="433"/>
                  <a:pt x="1263" y="433"/>
                  <a:pt x="1263" y="433"/>
                </a:cubicBezTo>
                <a:cubicBezTo>
                  <a:pt x="1263" y="432"/>
                  <a:pt x="1263" y="432"/>
                  <a:pt x="1263" y="432"/>
                </a:cubicBezTo>
                <a:cubicBezTo>
                  <a:pt x="1262" y="420"/>
                  <a:pt x="1262" y="420"/>
                  <a:pt x="1262" y="420"/>
                </a:cubicBezTo>
                <a:cubicBezTo>
                  <a:pt x="1262" y="420"/>
                  <a:pt x="1262" y="420"/>
                  <a:pt x="1262" y="419"/>
                </a:cubicBezTo>
                <a:cubicBezTo>
                  <a:pt x="1253" y="409"/>
                  <a:pt x="1253" y="409"/>
                  <a:pt x="1253" y="409"/>
                </a:cubicBezTo>
                <a:cubicBezTo>
                  <a:pt x="1247" y="401"/>
                  <a:pt x="1247" y="401"/>
                  <a:pt x="1247" y="401"/>
                </a:cubicBezTo>
                <a:cubicBezTo>
                  <a:pt x="1239" y="389"/>
                  <a:pt x="1239" y="389"/>
                  <a:pt x="1239" y="389"/>
                </a:cubicBezTo>
                <a:cubicBezTo>
                  <a:pt x="1234" y="375"/>
                  <a:pt x="1234" y="375"/>
                  <a:pt x="1234" y="375"/>
                </a:cubicBezTo>
                <a:cubicBezTo>
                  <a:pt x="1242" y="371"/>
                  <a:pt x="1242" y="371"/>
                  <a:pt x="1242" y="371"/>
                </a:cubicBezTo>
                <a:cubicBezTo>
                  <a:pt x="1253" y="387"/>
                  <a:pt x="1253" y="387"/>
                  <a:pt x="1253" y="387"/>
                </a:cubicBezTo>
                <a:cubicBezTo>
                  <a:pt x="1264" y="400"/>
                  <a:pt x="1264" y="400"/>
                  <a:pt x="1264" y="400"/>
                </a:cubicBezTo>
                <a:cubicBezTo>
                  <a:pt x="1269" y="408"/>
                  <a:pt x="1269" y="408"/>
                  <a:pt x="1269" y="408"/>
                </a:cubicBezTo>
                <a:cubicBezTo>
                  <a:pt x="1269" y="408"/>
                  <a:pt x="1270" y="408"/>
                  <a:pt x="1270" y="408"/>
                </a:cubicBezTo>
                <a:cubicBezTo>
                  <a:pt x="1279" y="405"/>
                  <a:pt x="1279" y="405"/>
                  <a:pt x="1279" y="405"/>
                </a:cubicBezTo>
                <a:cubicBezTo>
                  <a:pt x="1279" y="405"/>
                  <a:pt x="1279" y="404"/>
                  <a:pt x="1279" y="404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5" y="392"/>
                  <a:pt x="1275" y="392"/>
                  <a:pt x="1275" y="392"/>
                </a:cubicBezTo>
                <a:cubicBezTo>
                  <a:pt x="1271" y="386"/>
                  <a:pt x="1271" y="386"/>
                  <a:pt x="1271" y="386"/>
                </a:cubicBezTo>
                <a:cubicBezTo>
                  <a:pt x="1268" y="382"/>
                  <a:pt x="1268" y="382"/>
                  <a:pt x="1268" y="382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69"/>
                  <a:pt x="1273" y="369"/>
                  <a:pt x="1273" y="369"/>
                </a:cubicBezTo>
                <a:cubicBezTo>
                  <a:pt x="1273" y="368"/>
                  <a:pt x="1273" y="368"/>
                  <a:pt x="1272" y="368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42" y="351"/>
                  <a:pt x="1242" y="351"/>
                  <a:pt x="1242" y="351"/>
                </a:cubicBezTo>
                <a:cubicBezTo>
                  <a:pt x="1242" y="341"/>
                  <a:pt x="1242" y="341"/>
                  <a:pt x="1242" y="341"/>
                </a:cubicBezTo>
                <a:cubicBezTo>
                  <a:pt x="1254" y="317"/>
                  <a:pt x="1254" y="317"/>
                  <a:pt x="1254" y="317"/>
                </a:cubicBezTo>
                <a:cubicBezTo>
                  <a:pt x="1261" y="306"/>
                  <a:pt x="1261" y="306"/>
                  <a:pt x="1261" y="306"/>
                </a:cubicBezTo>
                <a:cubicBezTo>
                  <a:pt x="1262" y="309"/>
                  <a:pt x="1262" y="309"/>
                  <a:pt x="1262" y="309"/>
                </a:cubicBezTo>
                <a:cubicBezTo>
                  <a:pt x="1268" y="324"/>
                  <a:pt x="1268" y="324"/>
                  <a:pt x="1268" y="324"/>
                </a:cubicBezTo>
                <a:cubicBezTo>
                  <a:pt x="1268" y="324"/>
                  <a:pt x="1268" y="325"/>
                  <a:pt x="1268" y="325"/>
                </a:cubicBezTo>
                <a:cubicBezTo>
                  <a:pt x="1280" y="335"/>
                  <a:pt x="1280" y="335"/>
                  <a:pt x="1280" y="335"/>
                </a:cubicBezTo>
                <a:cubicBezTo>
                  <a:pt x="1280" y="336"/>
                  <a:pt x="1280" y="336"/>
                  <a:pt x="1280" y="336"/>
                </a:cubicBezTo>
                <a:cubicBezTo>
                  <a:pt x="1297" y="340"/>
                  <a:pt x="1297" y="340"/>
                  <a:pt x="1297" y="340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19" y="339"/>
                  <a:pt x="1319" y="339"/>
                  <a:pt x="1319" y="339"/>
                </a:cubicBezTo>
                <a:cubicBezTo>
                  <a:pt x="1319" y="339"/>
                  <a:pt x="1320" y="339"/>
                  <a:pt x="1320" y="338"/>
                </a:cubicBezTo>
                <a:cubicBezTo>
                  <a:pt x="1329" y="325"/>
                  <a:pt x="1329" y="325"/>
                  <a:pt x="1329" y="325"/>
                </a:cubicBezTo>
                <a:cubicBezTo>
                  <a:pt x="1330" y="324"/>
                  <a:pt x="1330" y="324"/>
                  <a:pt x="1330" y="324"/>
                </a:cubicBezTo>
                <a:cubicBezTo>
                  <a:pt x="1329" y="323"/>
                  <a:pt x="1329" y="323"/>
                  <a:pt x="1329" y="323"/>
                </a:cubicBezTo>
                <a:cubicBezTo>
                  <a:pt x="1313" y="320"/>
                  <a:pt x="1313" y="320"/>
                  <a:pt x="1313" y="320"/>
                </a:cubicBezTo>
                <a:cubicBezTo>
                  <a:pt x="1291" y="316"/>
                  <a:pt x="1291" y="316"/>
                  <a:pt x="1291" y="316"/>
                </a:cubicBezTo>
                <a:cubicBezTo>
                  <a:pt x="1281" y="307"/>
                  <a:pt x="1281" y="307"/>
                  <a:pt x="1281" y="307"/>
                </a:cubicBezTo>
                <a:cubicBezTo>
                  <a:pt x="1274" y="301"/>
                  <a:pt x="1274" y="301"/>
                  <a:pt x="1274" y="301"/>
                </a:cubicBezTo>
                <a:cubicBezTo>
                  <a:pt x="1269" y="290"/>
                  <a:pt x="1269" y="290"/>
                  <a:pt x="1269" y="290"/>
                </a:cubicBezTo>
                <a:cubicBezTo>
                  <a:pt x="1268" y="290"/>
                  <a:pt x="1268" y="290"/>
                  <a:pt x="1267" y="290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2" y="296"/>
                  <a:pt x="1252" y="296"/>
                  <a:pt x="1252" y="297"/>
                </a:cubicBezTo>
                <a:cubicBezTo>
                  <a:pt x="1246" y="308"/>
                  <a:pt x="1246" y="308"/>
                  <a:pt x="1246" y="308"/>
                </a:cubicBezTo>
                <a:cubicBezTo>
                  <a:pt x="1243" y="313"/>
                  <a:pt x="1243" y="313"/>
                  <a:pt x="1243" y="313"/>
                </a:cubicBezTo>
                <a:cubicBezTo>
                  <a:pt x="1238" y="325"/>
                  <a:pt x="1238" y="325"/>
                  <a:pt x="1238" y="325"/>
                </a:cubicBezTo>
                <a:cubicBezTo>
                  <a:pt x="1230" y="324"/>
                  <a:pt x="1230" y="324"/>
                  <a:pt x="1230" y="324"/>
                </a:cubicBezTo>
                <a:cubicBezTo>
                  <a:pt x="1217" y="305"/>
                  <a:pt x="1217" y="305"/>
                  <a:pt x="1217" y="305"/>
                </a:cubicBezTo>
                <a:cubicBezTo>
                  <a:pt x="1213" y="300"/>
                  <a:pt x="1213" y="300"/>
                  <a:pt x="1213" y="300"/>
                </a:cubicBezTo>
                <a:cubicBezTo>
                  <a:pt x="1205" y="288"/>
                  <a:pt x="1205" y="288"/>
                  <a:pt x="1205" y="288"/>
                </a:cubicBezTo>
                <a:cubicBezTo>
                  <a:pt x="1226" y="274"/>
                  <a:pt x="1226" y="274"/>
                  <a:pt x="1226" y="274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58" y="273"/>
                  <a:pt x="1258" y="273"/>
                  <a:pt x="1258" y="273"/>
                </a:cubicBezTo>
                <a:cubicBezTo>
                  <a:pt x="1259" y="272"/>
                  <a:pt x="1259" y="272"/>
                  <a:pt x="1259" y="272"/>
                </a:cubicBezTo>
                <a:cubicBezTo>
                  <a:pt x="1259" y="272"/>
                  <a:pt x="1259" y="271"/>
                  <a:pt x="1259" y="271"/>
                </a:cubicBezTo>
                <a:cubicBezTo>
                  <a:pt x="1254" y="259"/>
                  <a:pt x="1254" y="259"/>
                  <a:pt x="1254" y="259"/>
                </a:cubicBezTo>
                <a:cubicBezTo>
                  <a:pt x="1270" y="267"/>
                  <a:pt x="1270" y="267"/>
                  <a:pt x="1270" y="267"/>
                </a:cubicBezTo>
                <a:cubicBezTo>
                  <a:pt x="1270" y="267"/>
                  <a:pt x="1271" y="267"/>
                  <a:pt x="1271" y="267"/>
                </a:cubicBezTo>
                <a:cubicBezTo>
                  <a:pt x="1280" y="268"/>
                  <a:pt x="1280" y="268"/>
                  <a:pt x="1280" y="268"/>
                </a:cubicBezTo>
                <a:cubicBezTo>
                  <a:pt x="1286" y="269"/>
                  <a:pt x="1286" y="269"/>
                  <a:pt x="1286" y="269"/>
                </a:cubicBezTo>
                <a:cubicBezTo>
                  <a:pt x="1289" y="269"/>
                  <a:pt x="1289" y="269"/>
                  <a:pt x="1289" y="269"/>
                </a:cubicBezTo>
                <a:cubicBezTo>
                  <a:pt x="1290" y="269"/>
                  <a:pt x="1290" y="269"/>
                  <a:pt x="1290" y="268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83" y="258"/>
                  <a:pt x="1283" y="258"/>
                  <a:pt x="1283" y="258"/>
                </a:cubicBezTo>
                <a:cubicBezTo>
                  <a:pt x="1274" y="249"/>
                  <a:pt x="1274" y="249"/>
                  <a:pt x="1274" y="249"/>
                </a:cubicBezTo>
                <a:cubicBezTo>
                  <a:pt x="1267" y="244"/>
                  <a:pt x="1267" y="244"/>
                  <a:pt x="1267" y="244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59" y="224"/>
                  <a:pt x="1258" y="223"/>
                  <a:pt x="1258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32" y="230"/>
                  <a:pt x="1232" y="230"/>
                  <a:pt x="1232" y="230"/>
                </a:cubicBezTo>
                <a:cubicBezTo>
                  <a:pt x="1204" y="240"/>
                  <a:pt x="1204" y="240"/>
                  <a:pt x="1204" y="240"/>
                </a:cubicBezTo>
                <a:cubicBezTo>
                  <a:pt x="1188" y="232"/>
                  <a:pt x="1188" y="232"/>
                  <a:pt x="1188" y="232"/>
                </a:cubicBezTo>
                <a:cubicBezTo>
                  <a:pt x="1198" y="225"/>
                  <a:pt x="1198" y="225"/>
                  <a:pt x="1198" y="225"/>
                </a:cubicBezTo>
                <a:cubicBezTo>
                  <a:pt x="1206" y="219"/>
                  <a:pt x="1206" y="219"/>
                  <a:pt x="1206" y="219"/>
                </a:cubicBezTo>
                <a:cubicBezTo>
                  <a:pt x="1223" y="214"/>
                  <a:pt x="1223" y="214"/>
                  <a:pt x="1223" y="214"/>
                </a:cubicBezTo>
                <a:cubicBezTo>
                  <a:pt x="1225" y="213"/>
                  <a:pt x="1225" y="213"/>
                  <a:pt x="1225" y="213"/>
                </a:cubicBezTo>
                <a:cubicBezTo>
                  <a:pt x="1229" y="212"/>
                  <a:pt x="1229" y="212"/>
                  <a:pt x="1229" y="212"/>
                </a:cubicBezTo>
                <a:cubicBezTo>
                  <a:pt x="1230" y="211"/>
                  <a:pt x="1230" y="211"/>
                  <a:pt x="1230" y="210"/>
                </a:cubicBezTo>
                <a:cubicBezTo>
                  <a:pt x="1229" y="202"/>
                  <a:pt x="1229" y="202"/>
                  <a:pt x="1229" y="202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08" y="197"/>
                  <a:pt x="1208" y="197"/>
                  <a:pt x="1208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81" y="193"/>
                  <a:pt x="1181" y="193"/>
                  <a:pt x="1181" y="193"/>
                </a:cubicBezTo>
                <a:cubicBezTo>
                  <a:pt x="1177" y="191"/>
                  <a:pt x="1177" y="191"/>
                  <a:pt x="1177" y="191"/>
                </a:cubicBezTo>
                <a:cubicBezTo>
                  <a:pt x="1182" y="169"/>
                  <a:pt x="1182" y="169"/>
                  <a:pt x="1182" y="169"/>
                </a:cubicBezTo>
                <a:cubicBezTo>
                  <a:pt x="1200" y="161"/>
                  <a:pt x="1200" y="161"/>
                  <a:pt x="1200" y="161"/>
                </a:cubicBezTo>
                <a:cubicBezTo>
                  <a:pt x="1225" y="177"/>
                  <a:pt x="1225" y="177"/>
                  <a:pt x="1225" y="177"/>
                </a:cubicBezTo>
                <a:cubicBezTo>
                  <a:pt x="1253" y="192"/>
                  <a:pt x="1253" y="192"/>
                  <a:pt x="1253" y="192"/>
                </a:cubicBezTo>
                <a:cubicBezTo>
                  <a:pt x="1272" y="211"/>
                  <a:pt x="1272" y="211"/>
                  <a:pt x="1272" y="211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306" y="260"/>
                  <a:pt x="1306" y="260"/>
                  <a:pt x="1306" y="260"/>
                </a:cubicBezTo>
                <a:cubicBezTo>
                  <a:pt x="1307" y="261"/>
                  <a:pt x="1307" y="261"/>
                  <a:pt x="1307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45" y="288"/>
                  <a:pt x="1345" y="288"/>
                  <a:pt x="1345" y="288"/>
                </a:cubicBezTo>
                <a:cubicBezTo>
                  <a:pt x="1346" y="289"/>
                  <a:pt x="1346" y="289"/>
                  <a:pt x="1347" y="288"/>
                </a:cubicBezTo>
                <a:cubicBezTo>
                  <a:pt x="1354" y="279"/>
                  <a:pt x="1354" y="279"/>
                  <a:pt x="1354" y="279"/>
                </a:cubicBezTo>
                <a:cubicBezTo>
                  <a:pt x="1354" y="278"/>
                  <a:pt x="1354" y="278"/>
                  <a:pt x="1354" y="277"/>
                </a:cubicBezTo>
                <a:cubicBezTo>
                  <a:pt x="1339" y="262"/>
                  <a:pt x="1339" y="262"/>
                  <a:pt x="1339" y="262"/>
                </a:cubicBezTo>
                <a:cubicBezTo>
                  <a:pt x="1324" y="249"/>
                  <a:pt x="1324" y="249"/>
                  <a:pt x="1324" y="249"/>
                </a:cubicBezTo>
                <a:cubicBezTo>
                  <a:pt x="1313" y="242"/>
                  <a:pt x="1313" y="242"/>
                  <a:pt x="1313" y="242"/>
                </a:cubicBezTo>
                <a:cubicBezTo>
                  <a:pt x="1305" y="226"/>
                  <a:pt x="1305" y="226"/>
                  <a:pt x="1305" y="226"/>
                </a:cubicBezTo>
                <a:cubicBezTo>
                  <a:pt x="1307" y="210"/>
                  <a:pt x="1307" y="210"/>
                  <a:pt x="1307" y="210"/>
                </a:cubicBezTo>
                <a:cubicBezTo>
                  <a:pt x="1307" y="210"/>
                  <a:pt x="1307" y="209"/>
                  <a:pt x="1307" y="209"/>
                </a:cubicBezTo>
                <a:cubicBezTo>
                  <a:pt x="1304" y="188"/>
                  <a:pt x="1304" y="188"/>
                  <a:pt x="1304" y="188"/>
                </a:cubicBezTo>
                <a:cubicBezTo>
                  <a:pt x="1304" y="188"/>
                  <a:pt x="1304" y="187"/>
                  <a:pt x="1303" y="187"/>
                </a:cubicBezTo>
                <a:cubicBezTo>
                  <a:pt x="1278" y="180"/>
                  <a:pt x="1278" y="180"/>
                  <a:pt x="1278" y="180"/>
                </a:cubicBezTo>
                <a:cubicBezTo>
                  <a:pt x="1266" y="175"/>
                  <a:pt x="1266" y="175"/>
                  <a:pt x="1266" y="175"/>
                </a:cubicBezTo>
                <a:cubicBezTo>
                  <a:pt x="1250" y="171"/>
                  <a:pt x="1250" y="171"/>
                  <a:pt x="1250" y="171"/>
                </a:cubicBezTo>
                <a:cubicBezTo>
                  <a:pt x="1226" y="158"/>
                  <a:pt x="1226" y="158"/>
                  <a:pt x="1226" y="158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2" y="145"/>
                  <a:pt x="1212" y="145"/>
                  <a:pt x="1212" y="145"/>
                </a:cubicBezTo>
                <a:cubicBezTo>
                  <a:pt x="1211" y="134"/>
                  <a:pt x="1211" y="134"/>
                  <a:pt x="1211" y="134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7" y="126"/>
                  <a:pt x="1237" y="126"/>
                  <a:pt x="1237" y="126"/>
                </a:cubicBezTo>
                <a:cubicBezTo>
                  <a:pt x="1277" y="104"/>
                  <a:pt x="1277" y="104"/>
                  <a:pt x="1277" y="104"/>
                </a:cubicBezTo>
                <a:cubicBezTo>
                  <a:pt x="1301" y="98"/>
                  <a:pt x="1301" y="98"/>
                  <a:pt x="1301" y="98"/>
                </a:cubicBezTo>
                <a:cubicBezTo>
                  <a:pt x="1333" y="100"/>
                  <a:pt x="1333" y="100"/>
                  <a:pt x="1333" y="100"/>
                </a:cubicBezTo>
                <a:cubicBezTo>
                  <a:pt x="1354" y="113"/>
                  <a:pt x="1354" y="113"/>
                  <a:pt x="1354" y="113"/>
                </a:cubicBezTo>
                <a:cubicBezTo>
                  <a:pt x="1355" y="140"/>
                  <a:pt x="1355" y="140"/>
                  <a:pt x="1355" y="140"/>
                </a:cubicBezTo>
                <a:cubicBezTo>
                  <a:pt x="1355" y="140"/>
                  <a:pt x="1356" y="141"/>
                  <a:pt x="1356" y="141"/>
                </a:cubicBezTo>
                <a:cubicBezTo>
                  <a:pt x="1363" y="145"/>
                  <a:pt x="1363" y="145"/>
                  <a:pt x="1363" y="145"/>
                </a:cubicBezTo>
                <a:cubicBezTo>
                  <a:pt x="1364" y="145"/>
                  <a:pt x="1364" y="145"/>
                  <a:pt x="1364" y="145"/>
                </a:cubicBezTo>
                <a:cubicBezTo>
                  <a:pt x="1397" y="139"/>
                  <a:pt x="1397" y="139"/>
                  <a:pt x="1397" y="139"/>
                </a:cubicBezTo>
                <a:cubicBezTo>
                  <a:pt x="1398" y="139"/>
                  <a:pt x="1398" y="138"/>
                  <a:pt x="1398" y="138"/>
                </a:cubicBezTo>
                <a:cubicBezTo>
                  <a:pt x="1401" y="123"/>
                  <a:pt x="1401" y="123"/>
                  <a:pt x="1401" y="123"/>
                </a:cubicBezTo>
                <a:cubicBezTo>
                  <a:pt x="1404" y="120"/>
                  <a:pt x="1404" y="120"/>
                  <a:pt x="1404" y="120"/>
                </a:cubicBezTo>
                <a:cubicBezTo>
                  <a:pt x="1407" y="120"/>
                  <a:pt x="1407" y="120"/>
                  <a:pt x="1407" y="120"/>
                </a:cubicBezTo>
                <a:cubicBezTo>
                  <a:pt x="1409" y="120"/>
                  <a:pt x="1409" y="120"/>
                  <a:pt x="1409" y="120"/>
                </a:cubicBezTo>
                <a:cubicBezTo>
                  <a:pt x="1416" y="120"/>
                  <a:pt x="1416" y="120"/>
                  <a:pt x="1416" y="120"/>
                </a:cubicBezTo>
                <a:cubicBezTo>
                  <a:pt x="1416" y="120"/>
                  <a:pt x="1416" y="120"/>
                  <a:pt x="1417" y="120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42" y="141"/>
                  <a:pt x="1442" y="141"/>
                  <a:pt x="1442" y="141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70" y="197"/>
                  <a:pt x="1470" y="197"/>
                  <a:pt x="1470" y="197"/>
                </a:cubicBezTo>
                <a:cubicBezTo>
                  <a:pt x="1473" y="222"/>
                  <a:pt x="1473" y="222"/>
                  <a:pt x="1473" y="222"/>
                </a:cubicBezTo>
                <a:cubicBezTo>
                  <a:pt x="1476" y="247"/>
                  <a:pt x="1476" y="247"/>
                  <a:pt x="1476" y="247"/>
                </a:cubicBezTo>
                <a:cubicBezTo>
                  <a:pt x="1476" y="247"/>
                  <a:pt x="1476" y="248"/>
                  <a:pt x="1477" y="248"/>
                </a:cubicBezTo>
                <a:cubicBezTo>
                  <a:pt x="1477" y="248"/>
                  <a:pt x="1477" y="248"/>
                  <a:pt x="1478" y="248"/>
                </a:cubicBezTo>
                <a:cubicBezTo>
                  <a:pt x="1488" y="245"/>
                  <a:pt x="1488" y="245"/>
                  <a:pt x="1488" y="245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2" y="244"/>
                  <a:pt x="1492" y="243"/>
                  <a:pt x="1492" y="243"/>
                </a:cubicBezTo>
                <a:cubicBezTo>
                  <a:pt x="1492" y="243"/>
                  <a:pt x="1492" y="242"/>
                  <a:pt x="1492" y="242"/>
                </a:cubicBezTo>
                <a:cubicBezTo>
                  <a:pt x="1489" y="235"/>
                  <a:pt x="1489" y="235"/>
                  <a:pt x="1489" y="235"/>
                </a:cubicBezTo>
                <a:cubicBezTo>
                  <a:pt x="1484" y="223"/>
                  <a:pt x="1484" y="223"/>
                  <a:pt x="1484" y="223"/>
                </a:cubicBezTo>
                <a:cubicBezTo>
                  <a:pt x="1485" y="199"/>
                  <a:pt x="1485" y="199"/>
                  <a:pt x="1485" y="199"/>
                </a:cubicBezTo>
                <a:cubicBezTo>
                  <a:pt x="1495" y="205"/>
                  <a:pt x="1495" y="205"/>
                  <a:pt x="1495" y="205"/>
                </a:cubicBezTo>
                <a:cubicBezTo>
                  <a:pt x="1495" y="205"/>
                  <a:pt x="1496" y="205"/>
                  <a:pt x="1496" y="205"/>
                </a:cubicBezTo>
                <a:cubicBezTo>
                  <a:pt x="1496" y="205"/>
                  <a:pt x="1497" y="204"/>
                  <a:pt x="1496" y="204"/>
                </a:cubicBezTo>
                <a:cubicBezTo>
                  <a:pt x="1487" y="174"/>
                  <a:pt x="1487" y="174"/>
                  <a:pt x="1487" y="174"/>
                </a:cubicBezTo>
                <a:cubicBezTo>
                  <a:pt x="1487" y="174"/>
                  <a:pt x="1487" y="174"/>
                  <a:pt x="1486" y="173"/>
                </a:cubicBezTo>
                <a:cubicBezTo>
                  <a:pt x="1464" y="153"/>
                  <a:pt x="1464" y="153"/>
                  <a:pt x="1464" y="153"/>
                </a:cubicBezTo>
                <a:cubicBezTo>
                  <a:pt x="1455" y="128"/>
                  <a:pt x="1455" y="128"/>
                  <a:pt x="1455" y="128"/>
                </a:cubicBezTo>
                <a:cubicBezTo>
                  <a:pt x="1453" y="122"/>
                  <a:pt x="1453" y="122"/>
                  <a:pt x="1453" y="122"/>
                </a:cubicBezTo>
                <a:cubicBezTo>
                  <a:pt x="1455" y="105"/>
                  <a:pt x="1455" y="105"/>
                  <a:pt x="1455" y="105"/>
                </a:cubicBezTo>
                <a:cubicBezTo>
                  <a:pt x="1456" y="103"/>
                  <a:pt x="1456" y="103"/>
                  <a:pt x="1456" y="103"/>
                </a:cubicBezTo>
                <a:cubicBezTo>
                  <a:pt x="1468" y="89"/>
                  <a:pt x="1468" y="89"/>
                  <a:pt x="1468" y="89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5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500" y="113"/>
                  <a:pt x="1500" y="113"/>
                  <a:pt x="1500" y="113"/>
                </a:cubicBezTo>
                <a:cubicBezTo>
                  <a:pt x="1501" y="114"/>
                  <a:pt x="1501" y="114"/>
                  <a:pt x="1501" y="11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38" y="128"/>
                  <a:pt x="1538" y="128"/>
                  <a:pt x="1538" y="128"/>
                </a:cubicBezTo>
                <a:cubicBezTo>
                  <a:pt x="1538" y="128"/>
                  <a:pt x="1539" y="128"/>
                  <a:pt x="1539" y="12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3" y="117"/>
                  <a:pt x="1542" y="117"/>
                  <a:pt x="1542" y="117"/>
                </a:cubicBezTo>
                <a:cubicBezTo>
                  <a:pt x="1524" y="106"/>
                  <a:pt x="1524" y="106"/>
                  <a:pt x="1524" y="106"/>
                </a:cubicBezTo>
                <a:cubicBezTo>
                  <a:pt x="1504" y="94"/>
                  <a:pt x="1504" y="94"/>
                  <a:pt x="1504" y="94"/>
                </a:cubicBezTo>
                <a:cubicBezTo>
                  <a:pt x="1501" y="92"/>
                  <a:pt x="1501" y="92"/>
                  <a:pt x="1501" y="92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2" y="84"/>
                  <a:pt x="1492" y="84"/>
                  <a:pt x="1492" y="84"/>
                </a:cubicBezTo>
                <a:cubicBezTo>
                  <a:pt x="1495" y="75"/>
                  <a:pt x="1495" y="75"/>
                  <a:pt x="1495" y="75"/>
                </a:cubicBezTo>
                <a:cubicBezTo>
                  <a:pt x="1501" y="74"/>
                  <a:pt x="1501" y="74"/>
                  <a:pt x="1501" y="74"/>
                </a:cubicBezTo>
                <a:cubicBezTo>
                  <a:pt x="1537" y="69"/>
                  <a:pt x="1537" y="69"/>
                  <a:pt x="1537" y="69"/>
                </a:cubicBezTo>
                <a:cubicBezTo>
                  <a:pt x="1556" y="75"/>
                  <a:pt x="1556" y="75"/>
                  <a:pt x="1556" y="75"/>
                </a:cubicBezTo>
                <a:cubicBezTo>
                  <a:pt x="1566" y="80"/>
                  <a:pt x="1566" y="80"/>
                  <a:pt x="1566" y="80"/>
                </a:cubicBezTo>
                <a:cubicBezTo>
                  <a:pt x="1569" y="81"/>
                  <a:pt x="1569" y="81"/>
                  <a:pt x="1569" y="81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98" y="93"/>
                  <a:pt x="1598" y="93"/>
                  <a:pt x="1598" y="93"/>
                </a:cubicBezTo>
                <a:cubicBezTo>
                  <a:pt x="1599" y="93"/>
                  <a:pt x="1599" y="93"/>
                  <a:pt x="1599" y="92"/>
                </a:cubicBezTo>
                <a:cubicBezTo>
                  <a:pt x="1599" y="92"/>
                  <a:pt x="1599" y="91"/>
                  <a:pt x="1599" y="91"/>
                </a:cubicBezTo>
                <a:cubicBezTo>
                  <a:pt x="1589" y="82"/>
                  <a:pt x="1589" y="82"/>
                  <a:pt x="1589" y="82"/>
                </a:cubicBezTo>
                <a:cubicBezTo>
                  <a:pt x="1574" y="72"/>
                  <a:pt x="1574" y="72"/>
                  <a:pt x="1574" y="72"/>
                </a:cubicBezTo>
                <a:cubicBezTo>
                  <a:pt x="1568" y="65"/>
                  <a:pt x="1568" y="65"/>
                  <a:pt x="1568" y="65"/>
                </a:cubicBezTo>
                <a:cubicBezTo>
                  <a:pt x="1568" y="65"/>
                  <a:pt x="1567" y="65"/>
                  <a:pt x="1567" y="65"/>
                </a:cubicBezTo>
                <a:cubicBezTo>
                  <a:pt x="1566" y="65"/>
                  <a:pt x="1566" y="65"/>
                  <a:pt x="1566" y="65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32" y="49"/>
                  <a:pt x="1532" y="49"/>
                  <a:pt x="1532" y="49"/>
                </a:cubicBezTo>
                <a:cubicBezTo>
                  <a:pt x="1532" y="49"/>
                  <a:pt x="1532" y="49"/>
                  <a:pt x="1531" y="49"/>
                </a:cubicBezTo>
                <a:cubicBezTo>
                  <a:pt x="1510" y="55"/>
                  <a:pt x="1510" y="55"/>
                  <a:pt x="1510" y="55"/>
                </a:cubicBezTo>
                <a:cubicBezTo>
                  <a:pt x="1517" y="41"/>
                  <a:pt x="1517" y="41"/>
                  <a:pt x="1517" y="41"/>
                </a:cubicBezTo>
                <a:cubicBezTo>
                  <a:pt x="1521" y="32"/>
                  <a:pt x="1521" y="32"/>
                  <a:pt x="1521" y="32"/>
                </a:cubicBezTo>
                <a:cubicBezTo>
                  <a:pt x="1528" y="6"/>
                  <a:pt x="1528" y="6"/>
                  <a:pt x="1528" y="6"/>
                </a:cubicBezTo>
                <a:cubicBezTo>
                  <a:pt x="1529" y="5"/>
                  <a:pt x="1528" y="4"/>
                  <a:pt x="1528" y="4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3" y="0"/>
                  <a:pt x="1513" y="0"/>
                  <a:pt x="1513" y="0"/>
                </a:cubicBezTo>
                <a:cubicBezTo>
                  <a:pt x="1500" y="14"/>
                  <a:pt x="1500" y="14"/>
                  <a:pt x="1500" y="14"/>
                </a:cubicBezTo>
                <a:cubicBezTo>
                  <a:pt x="1475" y="40"/>
                  <a:pt x="1475" y="40"/>
                  <a:pt x="1475" y="40"/>
                </a:cubicBezTo>
                <a:cubicBezTo>
                  <a:pt x="1468" y="47"/>
                  <a:pt x="1468" y="47"/>
                  <a:pt x="1468" y="47"/>
                </a:cubicBezTo>
                <a:cubicBezTo>
                  <a:pt x="1466" y="49"/>
                  <a:pt x="1466" y="49"/>
                  <a:pt x="1466" y="49"/>
                </a:cubicBezTo>
                <a:cubicBezTo>
                  <a:pt x="1462" y="55"/>
                  <a:pt x="1462" y="55"/>
                  <a:pt x="1462" y="55"/>
                </a:cubicBezTo>
                <a:cubicBezTo>
                  <a:pt x="1437" y="65"/>
                  <a:pt x="1437" y="65"/>
                  <a:pt x="1437" y="65"/>
                </a:cubicBezTo>
                <a:cubicBezTo>
                  <a:pt x="1398" y="69"/>
                  <a:pt x="1398" y="69"/>
                  <a:pt x="1398" y="69"/>
                </a:cubicBezTo>
                <a:cubicBezTo>
                  <a:pt x="1414" y="42"/>
                  <a:pt x="1414" y="42"/>
                  <a:pt x="1414" y="42"/>
                </a:cubicBezTo>
                <a:cubicBezTo>
                  <a:pt x="1414" y="42"/>
                  <a:pt x="1414" y="41"/>
                  <a:pt x="1414" y="41"/>
                </a:cubicBezTo>
                <a:cubicBezTo>
                  <a:pt x="1414" y="41"/>
                  <a:pt x="1414" y="41"/>
                  <a:pt x="1413" y="41"/>
                </a:cubicBezTo>
                <a:cubicBezTo>
                  <a:pt x="1410" y="40"/>
                  <a:pt x="1410" y="40"/>
                  <a:pt x="1410" y="40"/>
                </a:cubicBezTo>
                <a:cubicBezTo>
                  <a:pt x="1398" y="33"/>
                  <a:pt x="1398" y="33"/>
                  <a:pt x="1398" y="33"/>
                </a:cubicBezTo>
                <a:cubicBezTo>
                  <a:pt x="1381" y="27"/>
                  <a:pt x="1381" y="27"/>
                  <a:pt x="1381" y="27"/>
                </a:cubicBezTo>
                <a:cubicBezTo>
                  <a:pt x="1381" y="27"/>
                  <a:pt x="1380" y="27"/>
                  <a:pt x="1380" y="27"/>
                </a:cubicBezTo>
                <a:cubicBezTo>
                  <a:pt x="1370" y="40"/>
                  <a:pt x="1370" y="40"/>
                  <a:pt x="1370" y="40"/>
                </a:cubicBezTo>
                <a:cubicBezTo>
                  <a:pt x="1356" y="60"/>
                  <a:pt x="1356" y="60"/>
                  <a:pt x="1356" y="60"/>
                </a:cubicBezTo>
                <a:cubicBezTo>
                  <a:pt x="1302" y="73"/>
                  <a:pt x="1302" y="73"/>
                  <a:pt x="1302" y="73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0" y="75"/>
                  <a:pt x="1280" y="75"/>
                  <a:pt x="1280" y="7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85"/>
          <p:cNvSpPr>
            <a:spLocks/>
          </p:cNvSpPr>
          <p:nvPr/>
        </p:nvSpPr>
        <p:spPr bwMode="auto">
          <a:xfrm>
            <a:off x="4378326" y="5956300"/>
            <a:ext cx="88900" cy="144463"/>
          </a:xfrm>
          <a:custGeom>
            <a:avLst/>
            <a:gdLst>
              <a:gd name="T0" fmla="*/ 1 w 39"/>
              <a:gd name="T1" fmla="*/ 63 h 63"/>
              <a:gd name="T2" fmla="*/ 0 w 39"/>
              <a:gd name="T3" fmla="*/ 63 h 63"/>
              <a:gd name="T4" fmla="*/ 0 w 39"/>
              <a:gd name="T5" fmla="*/ 62 h 63"/>
              <a:gd name="T6" fmla="*/ 37 w 39"/>
              <a:gd name="T7" fmla="*/ 1 h 63"/>
              <a:gd name="T8" fmla="*/ 38 w 39"/>
              <a:gd name="T9" fmla="*/ 0 h 63"/>
              <a:gd name="T10" fmla="*/ 39 w 39"/>
              <a:gd name="T11" fmla="*/ 2 h 63"/>
              <a:gd name="T12" fmla="*/ 29 w 39"/>
              <a:gd name="T13" fmla="*/ 53 h 63"/>
              <a:gd name="T14" fmla="*/ 28 w 39"/>
              <a:gd name="T15" fmla="*/ 54 h 63"/>
              <a:gd name="T16" fmla="*/ 1 w 39"/>
              <a:gd name="T17" fmla="*/ 63 h 63"/>
              <a:gd name="T18" fmla="*/ 1 w 39"/>
              <a:gd name="T1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3">
                <a:moveTo>
                  <a:pt x="1" y="63"/>
                </a:moveTo>
                <a:cubicBezTo>
                  <a:pt x="1" y="63"/>
                  <a:pt x="1" y="63"/>
                  <a:pt x="0" y="63"/>
                </a:cubicBezTo>
                <a:cubicBezTo>
                  <a:pt x="0" y="63"/>
                  <a:pt x="0" y="62"/>
                  <a:pt x="0" y="6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1"/>
                  <a:pt x="39" y="1"/>
                  <a:pt x="39" y="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29" y="54"/>
                  <a:pt x="28" y="54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86"/>
          <p:cNvSpPr>
            <a:spLocks/>
          </p:cNvSpPr>
          <p:nvPr/>
        </p:nvSpPr>
        <p:spPr bwMode="auto">
          <a:xfrm>
            <a:off x="4635501" y="5148263"/>
            <a:ext cx="336550" cy="212725"/>
          </a:xfrm>
          <a:custGeom>
            <a:avLst/>
            <a:gdLst>
              <a:gd name="T0" fmla="*/ 112 w 147"/>
              <a:gd name="T1" fmla="*/ 10 h 93"/>
              <a:gd name="T2" fmla="*/ 112 w 147"/>
              <a:gd name="T3" fmla="*/ 9 h 93"/>
              <a:gd name="T4" fmla="*/ 120 w 147"/>
              <a:gd name="T5" fmla="*/ 7 h 93"/>
              <a:gd name="T6" fmla="*/ 146 w 147"/>
              <a:gd name="T7" fmla="*/ 0 h 93"/>
              <a:gd name="T8" fmla="*/ 146 w 147"/>
              <a:gd name="T9" fmla="*/ 1 h 93"/>
              <a:gd name="T10" fmla="*/ 147 w 147"/>
              <a:gd name="T11" fmla="*/ 2 h 93"/>
              <a:gd name="T12" fmla="*/ 146 w 147"/>
              <a:gd name="T13" fmla="*/ 7 h 93"/>
              <a:gd name="T14" fmla="*/ 145 w 147"/>
              <a:gd name="T15" fmla="*/ 26 h 93"/>
              <a:gd name="T16" fmla="*/ 144 w 147"/>
              <a:gd name="T17" fmla="*/ 27 h 93"/>
              <a:gd name="T18" fmla="*/ 120 w 147"/>
              <a:gd name="T19" fmla="*/ 35 h 93"/>
              <a:gd name="T20" fmla="*/ 113 w 147"/>
              <a:gd name="T21" fmla="*/ 37 h 93"/>
              <a:gd name="T22" fmla="*/ 90 w 147"/>
              <a:gd name="T23" fmla="*/ 44 h 93"/>
              <a:gd name="T24" fmla="*/ 78 w 147"/>
              <a:gd name="T25" fmla="*/ 48 h 93"/>
              <a:gd name="T26" fmla="*/ 62 w 147"/>
              <a:gd name="T27" fmla="*/ 69 h 93"/>
              <a:gd name="T28" fmla="*/ 47 w 147"/>
              <a:gd name="T29" fmla="*/ 91 h 93"/>
              <a:gd name="T30" fmla="*/ 46 w 147"/>
              <a:gd name="T31" fmla="*/ 91 h 93"/>
              <a:gd name="T32" fmla="*/ 40 w 147"/>
              <a:gd name="T33" fmla="*/ 91 h 93"/>
              <a:gd name="T34" fmla="*/ 4 w 147"/>
              <a:gd name="T35" fmla="*/ 93 h 93"/>
              <a:gd name="T36" fmla="*/ 4 w 147"/>
              <a:gd name="T37" fmla="*/ 93 h 93"/>
              <a:gd name="T38" fmla="*/ 3 w 147"/>
              <a:gd name="T39" fmla="*/ 93 h 93"/>
              <a:gd name="T40" fmla="*/ 1 w 147"/>
              <a:gd name="T41" fmla="*/ 91 h 93"/>
              <a:gd name="T42" fmla="*/ 0 w 147"/>
              <a:gd name="T43" fmla="*/ 90 h 93"/>
              <a:gd name="T44" fmla="*/ 10 w 147"/>
              <a:gd name="T45" fmla="*/ 66 h 93"/>
              <a:gd name="T46" fmla="*/ 11 w 147"/>
              <a:gd name="T47" fmla="*/ 66 h 93"/>
              <a:gd name="T48" fmla="*/ 26 w 147"/>
              <a:gd name="T49" fmla="*/ 62 h 93"/>
              <a:gd name="T50" fmla="*/ 26 w 147"/>
              <a:gd name="T51" fmla="*/ 44 h 93"/>
              <a:gd name="T52" fmla="*/ 26 w 147"/>
              <a:gd name="T53" fmla="*/ 43 h 93"/>
              <a:gd name="T54" fmla="*/ 62 w 147"/>
              <a:gd name="T55" fmla="*/ 7 h 93"/>
              <a:gd name="T56" fmla="*/ 63 w 147"/>
              <a:gd name="T57" fmla="*/ 7 h 93"/>
              <a:gd name="T58" fmla="*/ 70 w 147"/>
              <a:gd name="T59" fmla="*/ 8 h 93"/>
              <a:gd name="T60" fmla="*/ 78 w 147"/>
              <a:gd name="T61" fmla="*/ 10 h 93"/>
              <a:gd name="T62" fmla="*/ 78 w 147"/>
              <a:gd name="T63" fmla="*/ 11 h 93"/>
              <a:gd name="T64" fmla="*/ 74 w 147"/>
              <a:gd name="T65" fmla="*/ 26 h 93"/>
              <a:gd name="T66" fmla="*/ 84 w 147"/>
              <a:gd name="T67" fmla="*/ 25 h 93"/>
              <a:gd name="T68" fmla="*/ 99 w 147"/>
              <a:gd name="T69" fmla="*/ 12 h 93"/>
              <a:gd name="T70" fmla="*/ 100 w 147"/>
              <a:gd name="T71" fmla="*/ 12 h 93"/>
              <a:gd name="T72" fmla="*/ 112 w 147"/>
              <a:gd name="T7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93">
                <a:moveTo>
                  <a:pt x="112" y="10"/>
                </a:moveTo>
                <a:cubicBezTo>
                  <a:pt x="112" y="9"/>
                  <a:pt x="112" y="9"/>
                  <a:pt x="112" y="9"/>
                </a:cubicBezTo>
                <a:cubicBezTo>
                  <a:pt x="120" y="7"/>
                  <a:pt x="120" y="7"/>
                  <a:pt x="120" y="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1"/>
                </a:cubicBezTo>
                <a:cubicBezTo>
                  <a:pt x="147" y="1"/>
                  <a:pt x="147" y="1"/>
                  <a:pt x="147" y="2"/>
                </a:cubicBezTo>
                <a:cubicBezTo>
                  <a:pt x="146" y="7"/>
                  <a:pt x="146" y="7"/>
                  <a:pt x="146" y="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4" y="27"/>
                  <a:pt x="144" y="27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90" y="44"/>
                  <a:pt x="90" y="44"/>
                  <a:pt x="90" y="44"/>
                </a:cubicBezTo>
                <a:cubicBezTo>
                  <a:pt x="78" y="48"/>
                  <a:pt x="78" y="48"/>
                  <a:pt x="78" y="48"/>
                </a:cubicBezTo>
                <a:cubicBezTo>
                  <a:pt x="62" y="69"/>
                  <a:pt x="62" y="69"/>
                  <a:pt x="62" y="6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6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1" y="66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0"/>
                  <a:pt x="79" y="11"/>
                  <a:pt x="78" y="11"/>
                </a:cubicBezTo>
                <a:cubicBezTo>
                  <a:pt x="74" y="26"/>
                  <a:pt x="74" y="26"/>
                  <a:pt x="7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100" y="12"/>
                </a:cubicBezTo>
                <a:cubicBezTo>
                  <a:pt x="112" y="9"/>
                  <a:pt x="112" y="9"/>
                  <a:pt x="112" y="9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87"/>
          <p:cNvSpPr>
            <a:spLocks/>
          </p:cNvSpPr>
          <p:nvPr/>
        </p:nvSpPr>
        <p:spPr bwMode="auto">
          <a:xfrm>
            <a:off x="4646614" y="5360988"/>
            <a:ext cx="93663" cy="106363"/>
          </a:xfrm>
          <a:custGeom>
            <a:avLst/>
            <a:gdLst>
              <a:gd name="T0" fmla="*/ 2 w 41"/>
              <a:gd name="T1" fmla="*/ 46 h 46"/>
              <a:gd name="T2" fmla="*/ 1 w 41"/>
              <a:gd name="T3" fmla="*/ 46 h 46"/>
              <a:gd name="T4" fmla="*/ 1 w 41"/>
              <a:gd name="T5" fmla="*/ 45 h 46"/>
              <a:gd name="T6" fmla="*/ 0 w 41"/>
              <a:gd name="T7" fmla="*/ 30 h 46"/>
              <a:gd name="T8" fmla="*/ 0 w 41"/>
              <a:gd name="T9" fmla="*/ 30 h 46"/>
              <a:gd name="T10" fmla="*/ 12 w 41"/>
              <a:gd name="T11" fmla="*/ 17 h 46"/>
              <a:gd name="T12" fmla="*/ 12 w 41"/>
              <a:gd name="T13" fmla="*/ 17 h 46"/>
              <a:gd name="T14" fmla="*/ 26 w 41"/>
              <a:gd name="T15" fmla="*/ 9 h 46"/>
              <a:gd name="T16" fmla="*/ 31 w 41"/>
              <a:gd name="T17" fmla="*/ 1 h 46"/>
              <a:gd name="T18" fmla="*/ 32 w 41"/>
              <a:gd name="T19" fmla="*/ 0 h 46"/>
              <a:gd name="T20" fmla="*/ 33 w 41"/>
              <a:gd name="T21" fmla="*/ 0 h 46"/>
              <a:gd name="T22" fmla="*/ 33 w 41"/>
              <a:gd name="T23" fmla="*/ 1 h 46"/>
              <a:gd name="T24" fmla="*/ 41 w 41"/>
              <a:gd name="T25" fmla="*/ 4 h 46"/>
              <a:gd name="T26" fmla="*/ 41 w 41"/>
              <a:gd name="T27" fmla="*/ 4 h 46"/>
              <a:gd name="T28" fmla="*/ 41 w 41"/>
              <a:gd name="T29" fmla="*/ 5 h 46"/>
              <a:gd name="T30" fmla="*/ 32 w 41"/>
              <a:gd name="T31" fmla="*/ 17 h 46"/>
              <a:gd name="T32" fmla="*/ 28 w 41"/>
              <a:gd name="T33" fmla="*/ 25 h 46"/>
              <a:gd name="T34" fmla="*/ 28 w 41"/>
              <a:gd name="T35" fmla="*/ 35 h 46"/>
              <a:gd name="T36" fmla="*/ 28 w 41"/>
              <a:gd name="T37" fmla="*/ 36 h 46"/>
              <a:gd name="T38" fmla="*/ 16 w 41"/>
              <a:gd name="T39" fmla="*/ 42 h 46"/>
              <a:gd name="T40" fmla="*/ 16 w 41"/>
              <a:gd name="T41" fmla="*/ 42 h 46"/>
              <a:gd name="T42" fmla="*/ 7 w 41"/>
              <a:gd name="T43" fmla="*/ 44 h 46"/>
              <a:gd name="T44" fmla="*/ 2 w 41"/>
              <a:gd name="T45" fmla="*/ 46 h 46"/>
              <a:gd name="T46" fmla="*/ 2 w 41"/>
              <a:gd name="T4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46">
                <a:moveTo>
                  <a:pt x="2" y="46"/>
                </a:move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6" y="9"/>
                  <a:pt x="26" y="9"/>
                  <a:pt x="26" y="9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4"/>
                  <a:pt x="7" y="44"/>
                  <a:pt x="7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88"/>
          <p:cNvSpPr>
            <a:spLocks/>
          </p:cNvSpPr>
          <p:nvPr/>
        </p:nvSpPr>
        <p:spPr bwMode="auto">
          <a:xfrm>
            <a:off x="4594226" y="5119688"/>
            <a:ext cx="11113" cy="12700"/>
          </a:xfrm>
          <a:custGeom>
            <a:avLst/>
            <a:gdLst>
              <a:gd name="T0" fmla="*/ 0 w 7"/>
              <a:gd name="T1" fmla="*/ 2 h 8"/>
              <a:gd name="T2" fmla="*/ 3 w 7"/>
              <a:gd name="T3" fmla="*/ 8 h 8"/>
              <a:gd name="T4" fmla="*/ 7 w 7"/>
              <a:gd name="T5" fmla="*/ 0 h 8"/>
              <a:gd name="T6" fmla="*/ 0 w 7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2"/>
                </a:moveTo>
                <a:lnTo>
                  <a:pt x="3" y="8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89"/>
          <p:cNvSpPr>
            <a:spLocks noEditPoints="1"/>
          </p:cNvSpPr>
          <p:nvPr/>
        </p:nvSpPr>
        <p:spPr bwMode="auto">
          <a:xfrm>
            <a:off x="4632326" y="5524500"/>
            <a:ext cx="406400" cy="419100"/>
          </a:xfrm>
          <a:custGeom>
            <a:avLst/>
            <a:gdLst>
              <a:gd name="T0" fmla="*/ 177 w 177"/>
              <a:gd name="T1" fmla="*/ 171 h 183"/>
              <a:gd name="T2" fmla="*/ 167 w 177"/>
              <a:gd name="T3" fmla="*/ 80 h 183"/>
              <a:gd name="T4" fmla="*/ 144 w 177"/>
              <a:gd name="T5" fmla="*/ 75 h 183"/>
              <a:gd name="T6" fmla="*/ 144 w 177"/>
              <a:gd name="T7" fmla="*/ 74 h 183"/>
              <a:gd name="T8" fmla="*/ 144 w 177"/>
              <a:gd name="T9" fmla="*/ 73 h 183"/>
              <a:gd name="T10" fmla="*/ 147 w 177"/>
              <a:gd name="T11" fmla="*/ 65 h 183"/>
              <a:gd name="T12" fmla="*/ 136 w 177"/>
              <a:gd name="T13" fmla="*/ 51 h 183"/>
              <a:gd name="T14" fmla="*/ 136 w 177"/>
              <a:gd name="T15" fmla="*/ 50 h 183"/>
              <a:gd name="T16" fmla="*/ 121 w 177"/>
              <a:gd name="T17" fmla="*/ 47 h 183"/>
              <a:gd name="T18" fmla="*/ 118 w 177"/>
              <a:gd name="T19" fmla="*/ 47 h 183"/>
              <a:gd name="T20" fmla="*/ 92 w 177"/>
              <a:gd name="T21" fmla="*/ 42 h 183"/>
              <a:gd name="T22" fmla="*/ 91 w 177"/>
              <a:gd name="T23" fmla="*/ 41 h 183"/>
              <a:gd name="T24" fmla="*/ 83 w 177"/>
              <a:gd name="T25" fmla="*/ 21 h 183"/>
              <a:gd name="T26" fmla="*/ 76 w 177"/>
              <a:gd name="T27" fmla="*/ 4 h 183"/>
              <a:gd name="T28" fmla="*/ 65 w 177"/>
              <a:gd name="T29" fmla="*/ 0 h 183"/>
              <a:gd name="T30" fmla="*/ 0 w 177"/>
              <a:gd name="T31" fmla="*/ 155 h 183"/>
              <a:gd name="T32" fmla="*/ 5 w 177"/>
              <a:gd name="T33" fmla="*/ 152 h 183"/>
              <a:gd name="T34" fmla="*/ 5 w 177"/>
              <a:gd name="T35" fmla="*/ 152 h 183"/>
              <a:gd name="T36" fmla="*/ 8 w 177"/>
              <a:gd name="T37" fmla="*/ 151 h 183"/>
              <a:gd name="T38" fmla="*/ 14 w 177"/>
              <a:gd name="T39" fmla="*/ 147 h 183"/>
              <a:gd name="T40" fmla="*/ 21 w 177"/>
              <a:gd name="T41" fmla="*/ 128 h 183"/>
              <a:gd name="T42" fmla="*/ 8 w 177"/>
              <a:gd name="T43" fmla="*/ 122 h 183"/>
              <a:gd name="T44" fmla="*/ 8 w 177"/>
              <a:gd name="T45" fmla="*/ 121 h 183"/>
              <a:gd name="T46" fmla="*/ 8 w 177"/>
              <a:gd name="T47" fmla="*/ 120 h 183"/>
              <a:gd name="T48" fmla="*/ 41 w 177"/>
              <a:gd name="T49" fmla="*/ 108 h 183"/>
              <a:gd name="T50" fmla="*/ 42 w 177"/>
              <a:gd name="T51" fmla="*/ 108 h 183"/>
              <a:gd name="T52" fmla="*/ 48 w 177"/>
              <a:gd name="T53" fmla="*/ 116 h 183"/>
              <a:gd name="T54" fmla="*/ 57 w 177"/>
              <a:gd name="T55" fmla="*/ 122 h 183"/>
              <a:gd name="T56" fmla="*/ 65 w 177"/>
              <a:gd name="T57" fmla="*/ 130 h 183"/>
              <a:gd name="T58" fmla="*/ 83 w 177"/>
              <a:gd name="T59" fmla="*/ 130 h 183"/>
              <a:gd name="T60" fmla="*/ 84 w 177"/>
              <a:gd name="T61" fmla="*/ 131 h 183"/>
              <a:gd name="T62" fmla="*/ 83 w 177"/>
              <a:gd name="T63" fmla="*/ 132 h 183"/>
              <a:gd name="T64" fmla="*/ 72 w 177"/>
              <a:gd name="T65" fmla="*/ 146 h 183"/>
              <a:gd name="T66" fmla="*/ 85 w 177"/>
              <a:gd name="T67" fmla="*/ 183 h 183"/>
              <a:gd name="T68" fmla="*/ 92 w 177"/>
              <a:gd name="T69" fmla="*/ 182 h 183"/>
              <a:gd name="T70" fmla="*/ 109 w 177"/>
              <a:gd name="T71" fmla="*/ 180 h 183"/>
              <a:gd name="T72" fmla="*/ 121 w 177"/>
              <a:gd name="T73" fmla="*/ 179 h 183"/>
              <a:gd name="T74" fmla="*/ 177 w 177"/>
              <a:gd name="T75" fmla="*/ 17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83">
                <a:moveTo>
                  <a:pt x="177" y="171"/>
                </a:moveTo>
                <a:cubicBezTo>
                  <a:pt x="167" y="80"/>
                  <a:pt x="167" y="80"/>
                  <a:pt x="167" y="80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4"/>
                </a:cubicBezTo>
                <a:cubicBezTo>
                  <a:pt x="144" y="74"/>
                  <a:pt x="144" y="74"/>
                  <a:pt x="144" y="73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2"/>
                  <a:pt x="91" y="41"/>
                  <a:pt x="91" y="41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0"/>
                  <a:pt x="65" y="0"/>
                  <a:pt x="65" y="0"/>
                </a:cubicBezTo>
                <a:moveTo>
                  <a:pt x="0" y="155"/>
                </a:move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8" y="151"/>
                  <a:pt x="8" y="151"/>
                  <a:pt x="8" y="151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1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2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1"/>
                  <a:pt x="84" y="131"/>
                </a:cubicBezTo>
                <a:cubicBezTo>
                  <a:pt x="84" y="131"/>
                  <a:pt x="84" y="132"/>
                  <a:pt x="83" y="132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77" y="171"/>
                  <a:pt x="177" y="171"/>
                  <a:pt x="177" y="17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90"/>
          <p:cNvSpPr>
            <a:spLocks noEditPoints="1"/>
          </p:cNvSpPr>
          <p:nvPr/>
        </p:nvSpPr>
        <p:spPr bwMode="auto">
          <a:xfrm>
            <a:off x="4824414" y="4279900"/>
            <a:ext cx="396875" cy="436563"/>
          </a:xfrm>
          <a:custGeom>
            <a:avLst/>
            <a:gdLst>
              <a:gd name="T0" fmla="*/ 170 w 173"/>
              <a:gd name="T1" fmla="*/ 131 h 191"/>
              <a:gd name="T2" fmla="*/ 154 w 173"/>
              <a:gd name="T3" fmla="*/ 110 h 191"/>
              <a:gd name="T4" fmla="*/ 153 w 173"/>
              <a:gd name="T5" fmla="*/ 108 h 191"/>
              <a:gd name="T6" fmla="*/ 153 w 173"/>
              <a:gd name="T7" fmla="*/ 108 h 191"/>
              <a:gd name="T8" fmla="*/ 153 w 173"/>
              <a:gd name="T9" fmla="*/ 104 h 191"/>
              <a:gd name="T10" fmla="*/ 156 w 173"/>
              <a:gd name="T11" fmla="*/ 91 h 191"/>
              <a:gd name="T12" fmla="*/ 156 w 173"/>
              <a:gd name="T13" fmla="*/ 90 h 191"/>
              <a:gd name="T14" fmla="*/ 156 w 173"/>
              <a:gd name="T15" fmla="*/ 89 h 191"/>
              <a:gd name="T16" fmla="*/ 159 w 173"/>
              <a:gd name="T17" fmla="*/ 78 h 191"/>
              <a:gd name="T18" fmla="*/ 144 w 173"/>
              <a:gd name="T19" fmla="*/ 46 h 191"/>
              <a:gd name="T20" fmla="*/ 144 w 173"/>
              <a:gd name="T21" fmla="*/ 46 h 191"/>
              <a:gd name="T22" fmla="*/ 144 w 173"/>
              <a:gd name="T23" fmla="*/ 44 h 191"/>
              <a:gd name="T24" fmla="*/ 124 w 173"/>
              <a:gd name="T25" fmla="*/ 42 h 191"/>
              <a:gd name="T26" fmla="*/ 108 w 173"/>
              <a:gd name="T27" fmla="*/ 41 h 191"/>
              <a:gd name="T28" fmla="*/ 155 w 173"/>
              <a:gd name="T29" fmla="*/ 191 h 191"/>
              <a:gd name="T30" fmla="*/ 157 w 173"/>
              <a:gd name="T31" fmla="*/ 183 h 191"/>
              <a:gd name="T32" fmla="*/ 159 w 173"/>
              <a:gd name="T33" fmla="*/ 170 h 191"/>
              <a:gd name="T34" fmla="*/ 160 w 173"/>
              <a:gd name="T35" fmla="*/ 169 h 191"/>
              <a:gd name="T36" fmla="*/ 171 w 173"/>
              <a:gd name="T37" fmla="*/ 167 h 191"/>
              <a:gd name="T38" fmla="*/ 162 w 173"/>
              <a:gd name="T39" fmla="*/ 143 h 191"/>
              <a:gd name="T40" fmla="*/ 163 w 173"/>
              <a:gd name="T41" fmla="*/ 142 h 191"/>
              <a:gd name="T42" fmla="*/ 173 w 173"/>
              <a:gd name="T43" fmla="*/ 138 h 191"/>
              <a:gd name="T44" fmla="*/ 170 w 173"/>
              <a:gd name="T45" fmla="*/ 131 h 191"/>
              <a:gd name="T46" fmla="*/ 49 w 173"/>
              <a:gd name="T47" fmla="*/ 37 h 191"/>
              <a:gd name="T48" fmla="*/ 73 w 173"/>
              <a:gd name="T49" fmla="*/ 32 h 191"/>
              <a:gd name="T50" fmla="*/ 20 w 173"/>
              <a:gd name="T51" fmla="*/ 1 h 191"/>
              <a:gd name="T52" fmla="*/ 0 w 173"/>
              <a:gd name="T5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191">
                <a:moveTo>
                  <a:pt x="170" y="131"/>
                </a:moveTo>
                <a:cubicBezTo>
                  <a:pt x="154" y="110"/>
                  <a:pt x="154" y="110"/>
                  <a:pt x="154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08" y="41"/>
                  <a:pt x="108" y="41"/>
                  <a:pt x="108" y="41"/>
                </a:cubicBezTo>
                <a:moveTo>
                  <a:pt x="155" y="191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0" y="131"/>
                  <a:pt x="170" y="131"/>
                  <a:pt x="170" y="131"/>
                </a:cubicBezTo>
                <a:moveTo>
                  <a:pt x="49" y="37"/>
                </a:moveTo>
                <a:cubicBezTo>
                  <a:pt x="73" y="32"/>
                  <a:pt x="73" y="32"/>
                  <a:pt x="73" y="32"/>
                </a:cubicBezTo>
                <a:moveTo>
                  <a:pt x="20" y="1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91"/>
          <p:cNvSpPr>
            <a:spLocks noEditPoints="1"/>
          </p:cNvSpPr>
          <p:nvPr/>
        </p:nvSpPr>
        <p:spPr bwMode="auto">
          <a:xfrm>
            <a:off x="5264151" y="4851400"/>
            <a:ext cx="749300" cy="704850"/>
          </a:xfrm>
          <a:custGeom>
            <a:avLst/>
            <a:gdLst>
              <a:gd name="T0" fmla="*/ 96 w 327"/>
              <a:gd name="T1" fmla="*/ 48 h 308"/>
              <a:gd name="T2" fmla="*/ 98 w 327"/>
              <a:gd name="T3" fmla="*/ 54 h 308"/>
              <a:gd name="T4" fmla="*/ 100 w 327"/>
              <a:gd name="T5" fmla="*/ 60 h 308"/>
              <a:gd name="T6" fmla="*/ 100 w 327"/>
              <a:gd name="T7" fmla="*/ 60 h 308"/>
              <a:gd name="T8" fmla="*/ 93 w 327"/>
              <a:gd name="T9" fmla="*/ 104 h 308"/>
              <a:gd name="T10" fmla="*/ 96 w 327"/>
              <a:gd name="T11" fmla="*/ 114 h 308"/>
              <a:gd name="T12" fmla="*/ 98 w 327"/>
              <a:gd name="T13" fmla="*/ 118 h 308"/>
              <a:gd name="T14" fmla="*/ 106 w 327"/>
              <a:gd name="T15" fmla="*/ 139 h 308"/>
              <a:gd name="T16" fmla="*/ 108 w 327"/>
              <a:gd name="T17" fmla="*/ 143 h 308"/>
              <a:gd name="T18" fmla="*/ 108 w 327"/>
              <a:gd name="T19" fmla="*/ 143 h 308"/>
              <a:gd name="T20" fmla="*/ 104 w 327"/>
              <a:gd name="T21" fmla="*/ 165 h 308"/>
              <a:gd name="T22" fmla="*/ 93 w 327"/>
              <a:gd name="T23" fmla="*/ 208 h 308"/>
              <a:gd name="T24" fmla="*/ 93 w 327"/>
              <a:gd name="T25" fmla="*/ 208 h 308"/>
              <a:gd name="T26" fmla="*/ 92 w 327"/>
              <a:gd name="T27" fmla="*/ 208 h 308"/>
              <a:gd name="T28" fmla="*/ 75 w 327"/>
              <a:gd name="T29" fmla="*/ 202 h 308"/>
              <a:gd name="T30" fmla="*/ 70 w 327"/>
              <a:gd name="T31" fmla="*/ 200 h 308"/>
              <a:gd name="T32" fmla="*/ 71 w 327"/>
              <a:gd name="T33" fmla="*/ 203 h 308"/>
              <a:gd name="T34" fmla="*/ 77 w 327"/>
              <a:gd name="T35" fmla="*/ 230 h 308"/>
              <a:gd name="T36" fmla="*/ 90 w 327"/>
              <a:gd name="T37" fmla="*/ 230 h 308"/>
              <a:gd name="T38" fmla="*/ 91 w 327"/>
              <a:gd name="T39" fmla="*/ 230 h 308"/>
              <a:gd name="T40" fmla="*/ 91 w 327"/>
              <a:gd name="T41" fmla="*/ 231 h 308"/>
              <a:gd name="T42" fmla="*/ 90 w 327"/>
              <a:gd name="T43" fmla="*/ 250 h 308"/>
              <a:gd name="T44" fmla="*/ 114 w 327"/>
              <a:gd name="T45" fmla="*/ 276 h 308"/>
              <a:gd name="T46" fmla="*/ 114 w 327"/>
              <a:gd name="T47" fmla="*/ 278 h 308"/>
              <a:gd name="T48" fmla="*/ 104 w 327"/>
              <a:gd name="T49" fmla="*/ 289 h 308"/>
              <a:gd name="T50" fmla="*/ 110 w 327"/>
              <a:gd name="T51" fmla="*/ 308 h 308"/>
              <a:gd name="T52" fmla="*/ 327 w 327"/>
              <a:gd name="T53" fmla="*/ 94 h 308"/>
              <a:gd name="T54" fmla="*/ 258 w 327"/>
              <a:gd name="T55" fmla="*/ 80 h 308"/>
              <a:gd name="T56" fmla="*/ 257 w 327"/>
              <a:gd name="T57" fmla="*/ 79 h 308"/>
              <a:gd name="T58" fmla="*/ 256 w 327"/>
              <a:gd name="T59" fmla="*/ 47 h 308"/>
              <a:gd name="T60" fmla="*/ 231 w 327"/>
              <a:gd name="T61" fmla="*/ 22 h 308"/>
              <a:gd name="T62" fmla="*/ 164 w 327"/>
              <a:gd name="T63" fmla="*/ 26 h 308"/>
              <a:gd name="T64" fmla="*/ 163 w 327"/>
              <a:gd name="T65" fmla="*/ 25 h 308"/>
              <a:gd name="T66" fmla="*/ 157 w 327"/>
              <a:gd name="T67" fmla="*/ 13 h 308"/>
              <a:gd name="T68" fmla="*/ 153 w 327"/>
              <a:gd name="T69" fmla="*/ 3 h 308"/>
              <a:gd name="T70" fmla="*/ 0 w 327"/>
              <a:gd name="T71" fmla="*/ 74 h 308"/>
              <a:gd name="T72" fmla="*/ 56 w 327"/>
              <a:gd name="T73" fmla="*/ 34 h 308"/>
              <a:gd name="T74" fmla="*/ 60 w 327"/>
              <a:gd name="T75" fmla="*/ 31 h 308"/>
              <a:gd name="T76" fmla="*/ 62 w 327"/>
              <a:gd name="T77" fmla="*/ 31 h 308"/>
              <a:gd name="T78" fmla="*/ 65 w 327"/>
              <a:gd name="T79" fmla="*/ 34 h 308"/>
              <a:gd name="T80" fmla="*/ 42 w 327"/>
              <a:gd name="T81" fmla="*/ 0 h 308"/>
              <a:gd name="T82" fmla="*/ 43 w 327"/>
              <a:gd name="T83" fmla="*/ 12 h 308"/>
              <a:gd name="T84" fmla="*/ 42 w 327"/>
              <a:gd name="T85" fmla="*/ 13 h 308"/>
              <a:gd name="T86" fmla="*/ 26 w 327"/>
              <a:gd name="T87" fmla="*/ 23 h 308"/>
              <a:gd name="T88" fmla="*/ 17 w 327"/>
              <a:gd name="T89" fmla="*/ 40 h 308"/>
              <a:gd name="T90" fmla="*/ 0 w 327"/>
              <a:gd name="T91" fmla="*/ 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" h="308">
                <a:moveTo>
                  <a:pt x="96" y="48"/>
                </a:moveTo>
                <a:cubicBezTo>
                  <a:pt x="98" y="54"/>
                  <a:pt x="98" y="54"/>
                  <a:pt x="98" y="54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2" y="208"/>
                  <a:pt x="92" y="209"/>
                  <a:pt x="92" y="208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0" y="230"/>
                  <a:pt x="90" y="230"/>
                  <a:pt x="90" y="230"/>
                </a:cubicBezTo>
                <a:cubicBezTo>
                  <a:pt x="90" y="230"/>
                  <a:pt x="91" y="230"/>
                  <a:pt x="91" y="230"/>
                </a:cubicBezTo>
                <a:cubicBezTo>
                  <a:pt x="91" y="230"/>
                  <a:pt x="91" y="231"/>
                  <a:pt x="91" y="231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77"/>
                  <a:pt x="115" y="277"/>
                  <a:pt x="114" y="278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10" y="308"/>
                  <a:pt x="110" y="308"/>
                  <a:pt x="110" y="308"/>
                </a:cubicBezTo>
                <a:moveTo>
                  <a:pt x="327" y="94"/>
                </a:moveTo>
                <a:cubicBezTo>
                  <a:pt x="258" y="80"/>
                  <a:pt x="258" y="80"/>
                  <a:pt x="258" y="80"/>
                </a:cubicBezTo>
                <a:cubicBezTo>
                  <a:pt x="257" y="80"/>
                  <a:pt x="257" y="80"/>
                  <a:pt x="257" y="79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164" y="26"/>
                  <a:pt x="164" y="26"/>
                  <a:pt x="164" y="26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3" y="3"/>
                  <a:pt x="153" y="3"/>
                  <a:pt x="153" y="3"/>
                </a:cubicBezTo>
                <a:moveTo>
                  <a:pt x="0" y="74"/>
                </a:moveTo>
                <a:cubicBezTo>
                  <a:pt x="56" y="34"/>
                  <a:pt x="56" y="34"/>
                  <a:pt x="56" y="34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5" y="34"/>
                  <a:pt x="65" y="34"/>
                  <a:pt x="65" y="34"/>
                </a:cubicBezTo>
                <a:moveTo>
                  <a:pt x="42" y="0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2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74"/>
                  <a:pt x="0" y="74"/>
                  <a:pt x="0" y="7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92"/>
          <p:cNvSpPr>
            <a:spLocks noEditPoints="1"/>
          </p:cNvSpPr>
          <p:nvPr/>
        </p:nvSpPr>
        <p:spPr bwMode="auto">
          <a:xfrm>
            <a:off x="5180014" y="3989388"/>
            <a:ext cx="1473200" cy="1076325"/>
          </a:xfrm>
          <a:custGeom>
            <a:avLst/>
            <a:gdLst>
              <a:gd name="T0" fmla="*/ 365 w 643"/>
              <a:gd name="T1" fmla="*/ 471 h 471"/>
              <a:gd name="T2" fmla="*/ 295 w 643"/>
              <a:gd name="T3" fmla="*/ 457 h 471"/>
              <a:gd name="T4" fmla="*/ 293 w 643"/>
              <a:gd name="T5" fmla="*/ 424 h 471"/>
              <a:gd name="T6" fmla="*/ 201 w 643"/>
              <a:gd name="T7" fmla="*/ 403 h 471"/>
              <a:gd name="T8" fmla="*/ 194 w 643"/>
              <a:gd name="T9" fmla="*/ 390 h 471"/>
              <a:gd name="T10" fmla="*/ 189 w 643"/>
              <a:gd name="T11" fmla="*/ 379 h 471"/>
              <a:gd name="T12" fmla="*/ 502 w 643"/>
              <a:gd name="T13" fmla="*/ 4 h 471"/>
              <a:gd name="T14" fmla="*/ 541 w 643"/>
              <a:gd name="T15" fmla="*/ 1 h 471"/>
              <a:gd name="T16" fmla="*/ 553 w 643"/>
              <a:gd name="T17" fmla="*/ 31 h 471"/>
              <a:gd name="T18" fmla="*/ 539 w 643"/>
              <a:gd name="T19" fmla="*/ 57 h 471"/>
              <a:gd name="T20" fmla="*/ 557 w 643"/>
              <a:gd name="T21" fmla="*/ 112 h 471"/>
              <a:gd name="T22" fmla="*/ 555 w 643"/>
              <a:gd name="T23" fmla="*/ 133 h 471"/>
              <a:gd name="T24" fmla="*/ 582 w 643"/>
              <a:gd name="T25" fmla="*/ 143 h 471"/>
              <a:gd name="T26" fmla="*/ 586 w 643"/>
              <a:gd name="T27" fmla="*/ 142 h 471"/>
              <a:gd name="T28" fmla="*/ 643 w 643"/>
              <a:gd name="T29" fmla="*/ 152 h 471"/>
              <a:gd name="T30" fmla="*/ 325 w 643"/>
              <a:gd name="T31" fmla="*/ 60 h 471"/>
              <a:gd name="T32" fmla="*/ 334 w 643"/>
              <a:gd name="T33" fmla="*/ 67 h 471"/>
              <a:gd name="T34" fmla="*/ 350 w 643"/>
              <a:gd name="T35" fmla="*/ 70 h 471"/>
              <a:gd name="T36" fmla="*/ 351 w 643"/>
              <a:gd name="T37" fmla="*/ 70 h 471"/>
              <a:gd name="T38" fmla="*/ 391 w 643"/>
              <a:gd name="T39" fmla="*/ 36 h 471"/>
              <a:gd name="T40" fmla="*/ 415 w 643"/>
              <a:gd name="T41" fmla="*/ 18 h 471"/>
              <a:gd name="T42" fmla="*/ 417 w 643"/>
              <a:gd name="T43" fmla="*/ 18 h 471"/>
              <a:gd name="T44" fmla="*/ 427 w 643"/>
              <a:gd name="T45" fmla="*/ 89 h 471"/>
              <a:gd name="T46" fmla="*/ 437 w 643"/>
              <a:gd name="T47" fmla="*/ 92 h 471"/>
              <a:gd name="T48" fmla="*/ 453 w 643"/>
              <a:gd name="T49" fmla="*/ 77 h 471"/>
              <a:gd name="T50" fmla="*/ 469 w 643"/>
              <a:gd name="T51" fmla="*/ 74 h 471"/>
              <a:gd name="T52" fmla="*/ 494 w 643"/>
              <a:gd name="T53" fmla="*/ 69 h 471"/>
              <a:gd name="T54" fmla="*/ 490 w 643"/>
              <a:gd name="T55" fmla="*/ 6 h 471"/>
              <a:gd name="T56" fmla="*/ 190 w 643"/>
              <a:gd name="T57" fmla="*/ 104 h 471"/>
              <a:gd name="T58" fmla="*/ 253 w 643"/>
              <a:gd name="T59" fmla="*/ 79 h 471"/>
              <a:gd name="T60" fmla="*/ 259 w 643"/>
              <a:gd name="T61" fmla="*/ 76 h 471"/>
              <a:gd name="T62" fmla="*/ 277 w 643"/>
              <a:gd name="T63" fmla="*/ 82 h 471"/>
              <a:gd name="T64" fmla="*/ 283 w 643"/>
              <a:gd name="T65" fmla="*/ 84 h 471"/>
              <a:gd name="T66" fmla="*/ 284 w 643"/>
              <a:gd name="T67" fmla="*/ 105 h 471"/>
              <a:gd name="T68" fmla="*/ 321 w 643"/>
              <a:gd name="T69" fmla="*/ 71 h 471"/>
              <a:gd name="T70" fmla="*/ 324 w 643"/>
              <a:gd name="T71" fmla="*/ 59 h 471"/>
              <a:gd name="T72" fmla="*/ 0 w 643"/>
              <a:gd name="T73" fmla="*/ 319 h 471"/>
              <a:gd name="T74" fmla="*/ 0 w 643"/>
              <a:gd name="T75" fmla="*/ 32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471">
                <a:moveTo>
                  <a:pt x="366" y="471"/>
                </a:moveTo>
                <a:cubicBezTo>
                  <a:pt x="366" y="471"/>
                  <a:pt x="366" y="471"/>
                  <a:pt x="365" y="471"/>
                </a:cubicBezTo>
                <a:cubicBezTo>
                  <a:pt x="365" y="471"/>
                  <a:pt x="365" y="471"/>
                  <a:pt x="365" y="471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4" y="457"/>
                  <a:pt x="294" y="457"/>
                  <a:pt x="294" y="456"/>
                </a:cubicBezTo>
                <a:cubicBezTo>
                  <a:pt x="293" y="424"/>
                  <a:pt x="293" y="424"/>
                  <a:pt x="293" y="424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01" y="403"/>
                  <a:pt x="201" y="403"/>
                  <a:pt x="201" y="403"/>
                </a:cubicBezTo>
                <a:cubicBezTo>
                  <a:pt x="200" y="403"/>
                  <a:pt x="200" y="402"/>
                  <a:pt x="200" y="40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89" y="380"/>
                  <a:pt x="189" y="380"/>
                  <a:pt x="189" y="380"/>
                </a:cubicBezTo>
                <a:cubicBezTo>
                  <a:pt x="189" y="379"/>
                  <a:pt x="189" y="379"/>
                  <a:pt x="189" y="379"/>
                </a:cubicBezTo>
                <a:moveTo>
                  <a:pt x="491" y="5"/>
                </a:moveTo>
                <a:cubicBezTo>
                  <a:pt x="502" y="4"/>
                  <a:pt x="502" y="4"/>
                  <a:pt x="502" y="4"/>
                </a:cubicBezTo>
                <a:cubicBezTo>
                  <a:pt x="540" y="0"/>
                  <a:pt x="540" y="0"/>
                  <a:pt x="540" y="0"/>
                </a:cubicBezTo>
                <a:cubicBezTo>
                  <a:pt x="540" y="0"/>
                  <a:pt x="540" y="1"/>
                  <a:pt x="541" y="1"/>
                </a:cubicBezTo>
                <a:cubicBezTo>
                  <a:pt x="553" y="30"/>
                  <a:pt x="553" y="30"/>
                  <a:pt x="553" y="30"/>
                </a:cubicBezTo>
                <a:cubicBezTo>
                  <a:pt x="554" y="30"/>
                  <a:pt x="554" y="31"/>
                  <a:pt x="553" y="31"/>
                </a:cubicBezTo>
                <a:cubicBezTo>
                  <a:pt x="546" y="45"/>
                  <a:pt x="546" y="45"/>
                  <a:pt x="546" y="45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57" y="112"/>
                  <a:pt x="557" y="112"/>
                  <a:pt x="557" y="112"/>
                </a:cubicBezTo>
                <a:cubicBezTo>
                  <a:pt x="557" y="112"/>
                  <a:pt x="557" y="113"/>
                  <a:pt x="557" y="113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64" y="144"/>
                  <a:pt x="564" y="144"/>
                  <a:pt x="564" y="144"/>
                </a:cubicBezTo>
                <a:cubicBezTo>
                  <a:pt x="582" y="143"/>
                  <a:pt x="582" y="143"/>
                  <a:pt x="582" y="143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93" y="144"/>
                  <a:pt x="593" y="144"/>
                  <a:pt x="593" y="144"/>
                </a:cubicBezTo>
                <a:cubicBezTo>
                  <a:pt x="643" y="152"/>
                  <a:pt x="643" y="152"/>
                  <a:pt x="643" y="152"/>
                </a:cubicBezTo>
                <a:moveTo>
                  <a:pt x="324" y="59"/>
                </a:moveTo>
                <a:cubicBezTo>
                  <a:pt x="325" y="59"/>
                  <a:pt x="325" y="59"/>
                  <a:pt x="325" y="60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34" y="67"/>
                  <a:pt x="334" y="67"/>
                  <a:pt x="334" y="67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1" y="70"/>
                  <a:pt x="351" y="70"/>
                  <a:pt x="351" y="70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1" y="36"/>
                  <a:pt x="391" y="36"/>
                  <a:pt x="391" y="36"/>
                </a:cubicBezTo>
                <a:cubicBezTo>
                  <a:pt x="391" y="35"/>
                  <a:pt x="391" y="35"/>
                  <a:pt x="391" y="35"/>
                </a:cubicBez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8"/>
                  <a:pt x="416" y="18"/>
                </a:cubicBezTo>
                <a:cubicBezTo>
                  <a:pt x="416" y="18"/>
                  <a:pt x="417" y="18"/>
                  <a:pt x="417" y="18"/>
                </a:cubicBezTo>
                <a:cubicBezTo>
                  <a:pt x="421" y="44"/>
                  <a:pt x="421" y="44"/>
                  <a:pt x="421" y="44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8" y="89"/>
                  <a:pt x="428" y="89"/>
                  <a:pt x="428" y="89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51" y="77"/>
                  <a:pt x="451" y="77"/>
                  <a:pt x="451" y="77"/>
                </a:cubicBezTo>
                <a:cubicBezTo>
                  <a:pt x="452" y="76"/>
                  <a:pt x="452" y="76"/>
                  <a:pt x="453" y="77"/>
                </a:cubicBezTo>
                <a:cubicBezTo>
                  <a:pt x="463" y="85"/>
                  <a:pt x="463" y="85"/>
                  <a:pt x="463" y="85"/>
                </a:cubicBez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70" y="73"/>
                  <a:pt x="470" y="73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0" y="6"/>
                  <a:pt x="490" y="6"/>
                  <a:pt x="490" y="6"/>
                </a:cubicBezTo>
                <a:cubicBezTo>
                  <a:pt x="490" y="5"/>
                  <a:pt x="491" y="5"/>
                  <a:pt x="491" y="5"/>
                </a:cubicBezTo>
                <a:moveTo>
                  <a:pt x="190" y="104"/>
                </a:moveTo>
                <a:cubicBezTo>
                  <a:pt x="225" y="103"/>
                  <a:pt x="225" y="103"/>
                  <a:pt x="225" y="103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5"/>
                  <a:pt x="259" y="75"/>
                  <a:pt x="259" y="76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77" y="82"/>
                  <a:pt x="277" y="82"/>
                  <a:pt x="277" y="82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4" y="84"/>
                  <a:pt x="284" y="84"/>
                  <a:pt x="284" y="8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318" y="77"/>
                  <a:pt x="318" y="77"/>
                  <a:pt x="318" y="77"/>
                </a:cubicBezTo>
                <a:cubicBezTo>
                  <a:pt x="321" y="71"/>
                  <a:pt x="321" y="71"/>
                  <a:pt x="321" y="7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60"/>
                  <a:pt x="324" y="59"/>
                  <a:pt x="324" y="59"/>
                </a:cubicBezTo>
                <a:moveTo>
                  <a:pt x="0" y="320"/>
                </a:moveTo>
                <a:cubicBezTo>
                  <a:pt x="0" y="320"/>
                  <a:pt x="0" y="319"/>
                  <a:pt x="0" y="319"/>
                </a:cubicBezTo>
                <a:moveTo>
                  <a:pt x="1" y="320"/>
                </a:moveTo>
                <a:cubicBezTo>
                  <a:pt x="1" y="320"/>
                  <a:pt x="0" y="320"/>
                  <a:pt x="0" y="32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93"/>
          <p:cNvSpPr>
            <a:spLocks/>
          </p:cNvSpPr>
          <p:nvPr/>
        </p:nvSpPr>
        <p:spPr bwMode="auto">
          <a:xfrm>
            <a:off x="7310439" y="1957388"/>
            <a:ext cx="139700" cy="146050"/>
          </a:xfrm>
          <a:custGeom>
            <a:avLst/>
            <a:gdLst>
              <a:gd name="T0" fmla="*/ 0 w 61"/>
              <a:gd name="T1" fmla="*/ 0 h 64"/>
              <a:gd name="T2" fmla="*/ 15 w 61"/>
              <a:gd name="T3" fmla="*/ 5 h 64"/>
              <a:gd name="T4" fmla="*/ 24 w 61"/>
              <a:gd name="T5" fmla="*/ 37 h 64"/>
              <a:gd name="T6" fmla="*/ 44 w 61"/>
              <a:gd name="T7" fmla="*/ 58 h 64"/>
              <a:gd name="T8" fmla="*/ 61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0" y="0"/>
                </a:moveTo>
                <a:cubicBezTo>
                  <a:pt x="0" y="0"/>
                  <a:pt x="15" y="6"/>
                  <a:pt x="15" y="5"/>
                </a:cubicBezTo>
                <a:cubicBezTo>
                  <a:pt x="15" y="5"/>
                  <a:pt x="24" y="37"/>
                  <a:pt x="24" y="37"/>
                </a:cubicBezTo>
                <a:cubicBezTo>
                  <a:pt x="44" y="58"/>
                  <a:pt x="44" y="58"/>
                  <a:pt x="44" y="58"/>
                </a:cubicBezTo>
                <a:cubicBezTo>
                  <a:pt x="61" y="64"/>
                  <a:pt x="61" y="64"/>
                  <a:pt x="61" y="6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94"/>
          <p:cNvSpPr>
            <a:spLocks noEditPoints="1"/>
          </p:cNvSpPr>
          <p:nvPr/>
        </p:nvSpPr>
        <p:spPr bwMode="auto">
          <a:xfrm>
            <a:off x="6153151" y="801688"/>
            <a:ext cx="320675" cy="142875"/>
          </a:xfrm>
          <a:custGeom>
            <a:avLst/>
            <a:gdLst>
              <a:gd name="T0" fmla="*/ 36 w 140"/>
              <a:gd name="T1" fmla="*/ 62 h 63"/>
              <a:gd name="T2" fmla="*/ 29 w 140"/>
              <a:gd name="T3" fmla="*/ 38 h 63"/>
              <a:gd name="T4" fmla="*/ 22 w 140"/>
              <a:gd name="T5" fmla="*/ 36 h 63"/>
              <a:gd name="T6" fmla="*/ 11 w 140"/>
              <a:gd name="T7" fmla="*/ 34 h 63"/>
              <a:gd name="T8" fmla="*/ 1 w 140"/>
              <a:gd name="T9" fmla="*/ 31 h 63"/>
              <a:gd name="T10" fmla="*/ 0 w 140"/>
              <a:gd name="T11" fmla="*/ 30 h 63"/>
              <a:gd name="T12" fmla="*/ 1 w 140"/>
              <a:gd name="T13" fmla="*/ 29 h 63"/>
              <a:gd name="T14" fmla="*/ 140 w 140"/>
              <a:gd name="T15" fmla="*/ 0 h 63"/>
              <a:gd name="T16" fmla="*/ 126 w 140"/>
              <a:gd name="T17" fmla="*/ 10 h 63"/>
              <a:gd name="T18" fmla="*/ 123 w 140"/>
              <a:gd name="T19" fmla="*/ 22 h 63"/>
              <a:gd name="T20" fmla="*/ 122 w 140"/>
              <a:gd name="T21" fmla="*/ 22 h 63"/>
              <a:gd name="T22" fmla="*/ 102 w 140"/>
              <a:gd name="T23" fmla="*/ 20 h 63"/>
              <a:gd name="T24" fmla="*/ 97 w 140"/>
              <a:gd name="T25" fmla="*/ 22 h 63"/>
              <a:gd name="T26" fmla="*/ 93 w 140"/>
              <a:gd name="T27" fmla="*/ 25 h 63"/>
              <a:gd name="T28" fmla="*/ 92 w 140"/>
              <a:gd name="T29" fmla="*/ 25 h 63"/>
              <a:gd name="T30" fmla="*/ 87 w 140"/>
              <a:gd name="T31" fmla="*/ 23 h 63"/>
              <a:gd name="T32" fmla="*/ 85 w 140"/>
              <a:gd name="T33" fmla="*/ 23 h 63"/>
              <a:gd name="T34" fmla="*/ 55 w 140"/>
              <a:gd name="T35" fmla="*/ 63 h 63"/>
              <a:gd name="T36" fmla="*/ 54 w 140"/>
              <a:gd name="T37" fmla="*/ 63 h 63"/>
              <a:gd name="T38" fmla="*/ 37 w 140"/>
              <a:gd name="T39" fmla="*/ 63 h 63"/>
              <a:gd name="T40" fmla="*/ 36 w 140"/>
              <a:gd name="T41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63">
                <a:moveTo>
                  <a:pt x="36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22" y="36"/>
                  <a:pt x="22" y="36"/>
                  <a:pt x="22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30"/>
                </a:cubicBezTo>
                <a:cubicBezTo>
                  <a:pt x="0" y="30"/>
                  <a:pt x="1" y="29"/>
                  <a:pt x="1" y="29"/>
                </a:cubicBezTo>
                <a:moveTo>
                  <a:pt x="140" y="0"/>
                </a:moveTo>
                <a:cubicBezTo>
                  <a:pt x="126" y="10"/>
                  <a:pt x="126" y="10"/>
                  <a:pt x="126" y="1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3" y="23"/>
                  <a:pt x="122" y="22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3" y="25"/>
                  <a:pt x="93" y="25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3"/>
                  <a:pt x="36" y="63"/>
                  <a:pt x="36" y="6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95"/>
          <p:cNvSpPr>
            <a:spLocks noEditPoints="1"/>
          </p:cNvSpPr>
          <p:nvPr/>
        </p:nvSpPr>
        <p:spPr bwMode="auto">
          <a:xfrm>
            <a:off x="4511676" y="5919788"/>
            <a:ext cx="596900" cy="501650"/>
          </a:xfrm>
          <a:custGeom>
            <a:avLst/>
            <a:gdLst>
              <a:gd name="T0" fmla="*/ 0 w 261"/>
              <a:gd name="T1" fmla="*/ 99 h 219"/>
              <a:gd name="T2" fmla="*/ 2 w 261"/>
              <a:gd name="T3" fmla="*/ 98 h 219"/>
              <a:gd name="T4" fmla="*/ 32 w 261"/>
              <a:gd name="T5" fmla="*/ 61 h 219"/>
              <a:gd name="T6" fmla="*/ 33 w 261"/>
              <a:gd name="T7" fmla="*/ 60 h 219"/>
              <a:gd name="T8" fmla="*/ 34 w 261"/>
              <a:gd name="T9" fmla="*/ 61 h 219"/>
              <a:gd name="T10" fmla="*/ 41 w 261"/>
              <a:gd name="T11" fmla="*/ 83 h 219"/>
              <a:gd name="T12" fmla="*/ 45 w 261"/>
              <a:gd name="T13" fmla="*/ 95 h 219"/>
              <a:gd name="T14" fmla="*/ 56 w 261"/>
              <a:gd name="T15" fmla="*/ 105 h 219"/>
              <a:gd name="T16" fmla="*/ 59 w 261"/>
              <a:gd name="T17" fmla="*/ 108 h 219"/>
              <a:gd name="T18" fmla="*/ 224 w 261"/>
              <a:gd name="T19" fmla="*/ 50 h 219"/>
              <a:gd name="T20" fmla="*/ 230 w 261"/>
              <a:gd name="T21" fmla="*/ 0 h 219"/>
              <a:gd name="T22" fmla="*/ 231 w 261"/>
              <a:gd name="T23" fmla="*/ 200 h 219"/>
              <a:gd name="T24" fmla="*/ 261 w 261"/>
              <a:gd name="T25" fmla="*/ 182 h 219"/>
              <a:gd name="T26" fmla="*/ 245 w 261"/>
              <a:gd name="T27" fmla="*/ 172 h 219"/>
              <a:gd name="T28" fmla="*/ 245 w 261"/>
              <a:gd name="T29" fmla="*/ 171 h 219"/>
              <a:gd name="T30" fmla="*/ 243 w 261"/>
              <a:gd name="T31" fmla="*/ 147 h 219"/>
              <a:gd name="T32" fmla="*/ 229 w 261"/>
              <a:gd name="T33" fmla="*/ 134 h 219"/>
              <a:gd name="T34" fmla="*/ 229 w 261"/>
              <a:gd name="T35" fmla="*/ 132 h 219"/>
              <a:gd name="T36" fmla="*/ 230 w 261"/>
              <a:gd name="T37" fmla="*/ 130 h 219"/>
              <a:gd name="T38" fmla="*/ 236 w 261"/>
              <a:gd name="T39" fmla="*/ 113 h 219"/>
              <a:gd name="T40" fmla="*/ 228 w 261"/>
              <a:gd name="T41" fmla="*/ 95 h 219"/>
              <a:gd name="T42" fmla="*/ 199 w 261"/>
              <a:gd name="T43" fmla="*/ 97 h 219"/>
              <a:gd name="T44" fmla="*/ 198 w 261"/>
              <a:gd name="T45" fmla="*/ 96 h 219"/>
              <a:gd name="T46" fmla="*/ 198 w 261"/>
              <a:gd name="T47" fmla="*/ 95 h 219"/>
              <a:gd name="T48" fmla="*/ 224 w 261"/>
              <a:gd name="T49" fmla="*/ 50 h 219"/>
              <a:gd name="T50" fmla="*/ 173 w 261"/>
              <a:gd name="T51" fmla="*/ 193 h 219"/>
              <a:gd name="T52" fmla="*/ 174 w 261"/>
              <a:gd name="T53" fmla="*/ 194 h 219"/>
              <a:gd name="T54" fmla="*/ 176 w 261"/>
              <a:gd name="T55" fmla="*/ 194 h 219"/>
              <a:gd name="T56" fmla="*/ 177 w 261"/>
              <a:gd name="T57" fmla="*/ 194 h 219"/>
              <a:gd name="T58" fmla="*/ 196 w 261"/>
              <a:gd name="T59" fmla="*/ 218 h 219"/>
              <a:gd name="T60" fmla="*/ 209 w 261"/>
              <a:gd name="T61" fmla="*/ 209 h 219"/>
              <a:gd name="T62" fmla="*/ 208 w 261"/>
              <a:gd name="T63" fmla="*/ 194 h 219"/>
              <a:gd name="T64" fmla="*/ 209 w 261"/>
              <a:gd name="T65" fmla="*/ 193 h 219"/>
              <a:gd name="T66" fmla="*/ 210 w 261"/>
              <a:gd name="T67" fmla="*/ 193 h 219"/>
              <a:gd name="T68" fmla="*/ 231 w 261"/>
              <a:gd name="T69" fmla="*/ 200 h 219"/>
              <a:gd name="T70" fmla="*/ 57 w 261"/>
              <a:gd name="T71" fmla="*/ 154 h 219"/>
              <a:gd name="T72" fmla="*/ 62 w 261"/>
              <a:gd name="T73" fmla="*/ 160 h 219"/>
              <a:gd name="T74" fmla="*/ 72 w 261"/>
              <a:gd name="T75" fmla="*/ 171 h 219"/>
              <a:gd name="T76" fmla="*/ 74 w 261"/>
              <a:gd name="T77" fmla="*/ 170 h 219"/>
              <a:gd name="T78" fmla="*/ 85 w 261"/>
              <a:gd name="T79" fmla="*/ 166 h 219"/>
              <a:gd name="T80" fmla="*/ 86 w 261"/>
              <a:gd name="T81" fmla="*/ 161 h 219"/>
              <a:gd name="T82" fmla="*/ 88 w 261"/>
              <a:gd name="T83" fmla="*/ 161 h 219"/>
              <a:gd name="T84" fmla="*/ 88 w 261"/>
              <a:gd name="T85" fmla="*/ 161 h 219"/>
              <a:gd name="T86" fmla="*/ 93 w 261"/>
              <a:gd name="T87" fmla="*/ 173 h 219"/>
              <a:gd name="T88" fmla="*/ 100 w 261"/>
              <a:gd name="T89" fmla="*/ 184 h 219"/>
              <a:gd name="T90" fmla="*/ 127 w 261"/>
              <a:gd name="T91" fmla="*/ 194 h 219"/>
              <a:gd name="T92" fmla="*/ 128 w 261"/>
              <a:gd name="T93" fmla="*/ 194 h 219"/>
              <a:gd name="T94" fmla="*/ 136 w 261"/>
              <a:gd name="T95" fmla="*/ 205 h 219"/>
              <a:gd name="T96" fmla="*/ 136 w 261"/>
              <a:gd name="T97" fmla="*/ 206 h 219"/>
              <a:gd name="T98" fmla="*/ 126 w 261"/>
              <a:gd name="T99" fmla="*/ 215 h 219"/>
              <a:gd name="T100" fmla="*/ 130 w 261"/>
              <a:gd name="T101" fmla="*/ 219 h 219"/>
              <a:gd name="T102" fmla="*/ 62 w 261"/>
              <a:gd name="T103" fmla="*/ 122 h 219"/>
              <a:gd name="T104" fmla="*/ 58 w 261"/>
              <a:gd name="T105" fmla="*/ 142 h 219"/>
              <a:gd name="T106" fmla="*/ 59 w 261"/>
              <a:gd name="T107" fmla="*/ 143 h 219"/>
              <a:gd name="T108" fmla="*/ 60 w 261"/>
              <a:gd name="T109" fmla="*/ 144 h 219"/>
              <a:gd name="T110" fmla="*/ 58 w 261"/>
              <a:gd name="T111" fmla="*/ 148 h 219"/>
              <a:gd name="T112" fmla="*/ 57 w 261"/>
              <a:gd name="T113" fmla="*/ 1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" h="219">
                <a:moveTo>
                  <a:pt x="0" y="99"/>
                </a:moveTo>
                <a:cubicBezTo>
                  <a:pt x="2" y="98"/>
                  <a:pt x="2" y="98"/>
                  <a:pt x="2" y="9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41" y="83"/>
                  <a:pt x="41" y="83"/>
                  <a:pt x="41" y="83"/>
                </a:cubicBezTo>
                <a:cubicBezTo>
                  <a:pt x="45" y="95"/>
                  <a:pt x="45" y="95"/>
                  <a:pt x="45" y="9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9" y="108"/>
                  <a:pt x="59" y="108"/>
                  <a:pt x="59" y="108"/>
                </a:cubicBezTo>
                <a:moveTo>
                  <a:pt x="224" y="50"/>
                </a:moveTo>
                <a:cubicBezTo>
                  <a:pt x="230" y="0"/>
                  <a:pt x="230" y="0"/>
                  <a:pt x="230" y="0"/>
                </a:cubicBezTo>
                <a:moveTo>
                  <a:pt x="231" y="200"/>
                </a:moveTo>
                <a:cubicBezTo>
                  <a:pt x="261" y="182"/>
                  <a:pt x="261" y="182"/>
                  <a:pt x="261" y="18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3"/>
                  <a:pt x="229" y="132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28" y="95"/>
                  <a:pt x="228" y="95"/>
                  <a:pt x="228" y="9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6"/>
                  <a:pt x="198" y="96"/>
                </a:cubicBezTo>
                <a:cubicBezTo>
                  <a:pt x="198" y="96"/>
                  <a:pt x="198" y="95"/>
                  <a:pt x="198" y="95"/>
                </a:cubicBezTo>
                <a:cubicBezTo>
                  <a:pt x="224" y="50"/>
                  <a:pt x="224" y="50"/>
                  <a:pt x="224" y="50"/>
                </a:cubicBezTo>
                <a:moveTo>
                  <a:pt x="173" y="193"/>
                </a:moveTo>
                <a:cubicBezTo>
                  <a:pt x="174" y="194"/>
                  <a:pt x="174" y="194"/>
                  <a:pt x="174" y="194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96" y="218"/>
                  <a:pt x="196" y="218"/>
                  <a:pt x="196" y="218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8" y="194"/>
                  <a:pt x="208" y="193"/>
                  <a:pt x="209" y="193"/>
                </a:cubicBezTo>
                <a:cubicBezTo>
                  <a:pt x="209" y="193"/>
                  <a:pt x="209" y="193"/>
                  <a:pt x="210" y="193"/>
                </a:cubicBezTo>
                <a:cubicBezTo>
                  <a:pt x="231" y="200"/>
                  <a:pt x="231" y="200"/>
                  <a:pt x="231" y="200"/>
                </a:cubicBezTo>
                <a:moveTo>
                  <a:pt x="57" y="154"/>
                </a:moveTo>
                <a:cubicBezTo>
                  <a:pt x="62" y="160"/>
                  <a:pt x="62" y="160"/>
                  <a:pt x="62" y="160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7" y="161"/>
                  <a:pt x="87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7" y="205"/>
                  <a:pt x="137" y="206"/>
                  <a:pt x="136" y="206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0" y="219"/>
                  <a:pt x="130" y="219"/>
                  <a:pt x="130" y="219"/>
                </a:cubicBezTo>
                <a:moveTo>
                  <a:pt x="62" y="122"/>
                </a:moveTo>
                <a:cubicBezTo>
                  <a:pt x="58" y="142"/>
                  <a:pt x="58" y="142"/>
                  <a:pt x="58" y="142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3"/>
                  <a:pt x="60" y="144"/>
                  <a:pt x="60" y="144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7" y="154"/>
                  <a:pt x="57" y="154"/>
                  <a:pt x="57" y="15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96"/>
          <p:cNvSpPr>
            <a:spLocks noEditPoints="1"/>
          </p:cNvSpPr>
          <p:nvPr/>
        </p:nvSpPr>
        <p:spPr bwMode="auto">
          <a:xfrm>
            <a:off x="5889626" y="3425825"/>
            <a:ext cx="444500" cy="695325"/>
          </a:xfrm>
          <a:custGeom>
            <a:avLst/>
            <a:gdLst>
              <a:gd name="T0" fmla="*/ 11 w 194"/>
              <a:gd name="T1" fmla="*/ 29 h 304"/>
              <a:gd name="T2" fmla="*/ 21 w 194"/>
              <a:gd name="T3" fmla="*/ 1 h 304"/>
              <a:gd name="T4" fmla="*/ 22 w 194"/>
              <a:gd name="T5" fmla="*/ 1 h 304"/>
              <a:gd name="T6" fmla="*/ 23 w 194"/>
              <a:gd name="T7" fmla="*/ 1 h 304"/>
              <a:gd name="T8" fmla="*/ 53 w 194"/>
              <a:gd name="T9" fmla="*/ 19 h 304"/>
              <a:gd name="T10" fmla="*/ 66 w 194"/>
              <a:gd name="T11" fmla="*/ 26 h 304"/>
              <a:gd name="T12" fmla="*/ 95 w 194"/>
              <a:gd name="T13" fmla="*/ 9 h 304"/>
              <a:gd name="T14" fmla="*/ 96 w 194"/>
              <a:gd name="T15" fmla="*/ 9 h 304"/>
              <a:gd name="T16" fmla="*/ 97 w 194"/>
              <a:gd name="T17" fmla="*/ 10 h 304"/>
              <a:gd name="T18" fmla="*/ 111 w 194"/>
              <a:gd name="T19" fmla="*/ 41 h 304"/>
              <a:gd name="T20" fmla="*/ 118 w 194"/>
              <a:gd name="T21" fmla="*/ 37 h 304"/>
              <a:gd name="T22" fmla="*/ 119 w 194"/>
              <a:gd name="T23" fmla="*/ 37 h 304"/>
              <a:gd name="T24" fmla="*/ 164 w 194"/>
              <a:gd name="T25" fmla="*/ 73 h 304"/>
              <a:gd name="T26" fmla="*/ 164 w 194"/>
              <a:gd name="T27" fmla="*/ 74 h 304"/>
              <a:gd name="T28" fmla="*/ 191 w 194"/>
              <a:gd name="T29" fmla="*/ 140 h 304"/>
              <a:gd name="T30" fmla="*/ 194 w 194"/>
              <a:gd name="T31" fmla="*/ 148 h 304"/>
              <a:gd name="T32" fmla="*/ 194 w 194"/>
              <a:gd name="T33" fmla="*/ 148 h 304"/>
              <a:gd name="T34" fmla="*/ 179 w 194"/>
              <a:gd name="T35" fmla="*/ 204 h 304"/>
              <a:gd name="T36" fmla="*/ 183 w 194"/>
              <a:gd name="T37" fmla="*/ 252 h 304"/>
              <a:gd name="T38" fmla="*/ 12 w 194"/>
              <a:gd name="T39" fmla="*/ 236 h 304"/>
              <a:gd name="T40" fmla="*/ 20 w 194"/>
              <a:gd name="T41" fmla="*/ 222 h 304"/>
              <a:gd name="T42" fmla="*/ 4 w 194"/>
              <a:gd name="T43" fmla="*/ 206 h 304"/>
              <a:gd name="T44" fmla="*/ 4 w 194"/>
              <a:gd name="T45" fmla="*/ 205 h 304"/>
              <a:gd name="T46" fmla="*/ 8 w 194"/>
              <a:gd name="T47" fmla="*/ 150 h 304"/>
              <a:gd name="T48" fmla="*/ 0 w 194"/>
              <a:gd name="T49" fmla="*/ 117 h 304"/>
              <a:gd name="T50" fmla="*/ 0 w 194"/>
              <a:gd name="T51" fmla="*/ 117 h 304"/>
              <a:gd name="T52" fmla="*/ 11 w 194"/>
              <a:gd name="T53" fmla="*/ 77 h 304"/>
              <a:gd name="T54" fmla="*/ 11 w 194"/>
              <a:gd name="T55" fmla="*/ 77 h 304"/>
              <a:gd name="T56" fmla="*/ 28 w 194"/>
              <a:gd name="T57" fmla="*/ 59 h 304"/>
              <a:gd name="T58" fmla="*/ 23 w 194"/>
              <a:gd name="T59" fmla="*/ 51 h 304"/>
              <a:gd name="T60" fmla="*/ 23 w 194"/>
              <a:gd name="T61" fmla="*/ 50 h 304"/>
              <a:gd name="T62" fmla="*/ 15 w 194"/>
              <a:gd name="T63" fmla="*/ 304 h 304"/>
              <a:gd name="T64" fmla="*/ 25 w 194"/>
              <a:gd name="T65" fmla="*/ 287 h 304"/>
              <a:gd name="T66" fmla="*/ 28 w 194"/>
              <a:gd name="T67" fmla="*/ 281 h 304"/>
              <a:gd name="T68" fmla="*/ 8 w 194"/>
              <a:gd name="T69" fmla="*/ 276 h 304"/>
              <a:gd name="T70" fmla="*/ 7 w 194"/>
              <a:gd name="T71" fmla="*/ 276 h 304"/>
              <a:gd name="T72" fmla="*/ 4 w 194"/>
              <a:gd name="T73" fmla="*/ 266 h 304"/>
              <a:gd name="T74" fmla="*/ 4 w 194"/>
              <a:gd name="T75" fmla="*/ 265 h 304"/>
              <a:gd name="T76" fmla="*/ 22 w 194"/>
              <a:gd name="T77" fmla="*/ 252 h 304"/>
              <a:gd name="T78" fmla="*/ 12 w 194"/>
              <a:gd name="T79" fmla="*/ 237 h 304"/>
              <a:gd name="T80" fmla="*/ 12 w 194"/>
              <a:gd name="T81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4" h="304">
                <a:moveTo>
                  <a:pt x="11" y="29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2" y="0"/>
                  <a:pt x="23" y="1"/>
                  <a:pt x="23" y="1"/>
                </a:cubicBezTo>
                <a:cubicBezTo>
                  <a:pt x="53" y="19"/>
                  <a:pt x="53" y="19"/>
                  <a:pt x="53" y="19"/>
                </a:cubicBezTo>
                <a:cubicBezTo>
                  <a:pt x="66" y="26"/>
                  <a:pt x="66" y="26"/>
                  <a:pt x="66" y="26"/>
                </a:cubicBezTo>
                <a:cubicBezTo>
                  <a:pt x="95" y="9"/>
                  <a:pt x="95" y="9"/>
                  <a:pt x="95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1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7"/>
                  <a:pt x="119" y="37"/>
                  <a:pt x="119" y="37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3" y="252"/>
                  <a:pt x="183" y="252"/>
                  <a:pt x="183" y="252"/>
                </a:cubicBezTo>
                <a:moveTo>
                  <a:pt x="12" y="236"/>
                </a:moveTo>
                <a:cubicBezTo>
                  <a:pt x="20" y="222"/>
                  <a:pt x="20" y="222"/>
                  <a:pt x="20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4" y="205"/>
                  <a:pt x="4" y="205"/>
                  <a:pt x="4" y="205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28" y="59"/>
                  <a:pt x="28" y="59"/>
                  <a:pt x="28" y="59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0"/>
                </a:cubicBezTo>
                <a:moveTo>
                  <a:pt x="15" y="304"/>
                </a:moveTo>
                <a:cubicBezTo>
                  <a:pt x="25" y="287"/>
                  <a:pt x="25" y="287"/>
                  <a:pt x="25" y="287"/>
                </a:cubicBezTo>
                <a:cubicBezTo>
                  <a:pt x="28" y="281"/>
                  <a:pt x="28" y="281"/>
                  <a:pt x="28" y="281"/>
                </a:cubicBezTo>
                <a:cubicBezTo>
                  <a:pt x="8" y="276"/>
                  <a:pt x="8" y="276"/>
                  <a:pt x="8" y="276"/>
                </a:cubicBezTo>
                <a:cubicBezTo>
                  <a:pt x="8" y="276"/>
                  <a:pt x="7" y="276"/>
                  <a:pt x="7" y="27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6"/>
                  <a:pt x="4" y="265"/>
                  <a:pt x="4" y="265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2" y="237"/>
                  <a:pt x="11" y="237"/>
                  <a:pt x="12" y="2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97"/>
          <p:cNvSpPr>
            <a:spLocks noEditPoints="1"/>
          </p:cNvSpPr>
          <p:nvPr/>
        </p:nvSpPr>
        <p:spPr bwMode="auto">
          <a:xfrm>
            <a:off x="6334126" y="3328988"/>
            <a:ext cx="776288" cy="438150"/>
          </a:xfrm>
          <a:custGeom>
            <a:avLst/>
            <a:gdLst>
              <a:gd name="T0" fmla="*/ 90 w 339"/>
              <a:gd name="T1" fmla="*/ 16 h 191"/>
              <a:gd name="T2" fmla="*/ 60 w 339"/>
              <a:gd name="T3" fmla="*/ 39 h 191"/>
              <a:gd name="T4" fmla="*/ 48 w 339"/>
              <a:gd name="T5" fmla="*/ 77 h 191"/>
              <a:gd name="T6" fmla="*/ 48 w 339"/>
              <a:gd name="T7" fmla="*/ 78 h 191"/>
              <a:gd name="T8" fmla="*/ 45 w 339"/>
              <a:gd name="T9" fmla="*/ 81 h 191"/>
              <a:gd name="T10" fmla="*/ 42 w 339"/>
              <a:gd name="T11" fmla="*/ 86 h 191"/>
              <a:gd name="T12" fmla="*/ 41 w 339"/>
              <a:gd name="T13" fmla="*/ 97 h 191"/>
              <a:gd name="T14" fmla="*/ 40 w 339"/>
              <a:gd name="T15" fmla="*/ 129 h 191"/>
              <a:gd name="T16" fmla="*/ 40 w 339"/>
              <a:gd name="T17" fmla="*/ 130 h 191"/>
              <a:gd name="T18" fmla="*/ 39 w 339"/>
              <a:gd name="T19" fmla="*/ 132 h 191"/>
              <a:gd name="T20" fmla="*/ 24 w 339"/>
              <a:gd name="T21" fmla="*/ 167 h 191"/>
              <a:gd name="T22" fmla="*/ 24 w 339"/>
              <a:gd name="T23" fmla="*/ 168 h 191"/>
              <a:gd name="T24" fmla="*/ 24 w 339"/>
              <a:gd name="T25" fmla="*/ 168 h 191"/>
              <a:gd name="T26" fmla="*/ 8 w 339"/>
              <a:gd name="T27" fmla="*/ 182 h 191"/>
              <a:gd name="T28" fmla="*/ 8 w 339"/>
              <a:gd name="T29" fmla="*/ 183 h 191"/>
              <a:gd name="T30" fmla="*/ 8 w 339"/>
              <a:gd name="T31" fmla="*/ 183 h 191"/>
              <a:gd name="T32" fmla="*/ 0 w 339"/>
              <a:gd name="T33" fmla="*/ 191 h 191"/>
              <a:gd name="T34" fmla="*/ 339 w 339"/>
              <a:gd name="T35" fmla="*/ 124 h 191"/>
              <a:gd name="T36" fmla="*/ 305 w 339"/>
              <a:gd name="T37" fmla="*/ 126 h 191"/>
              <a:gd name="T38" fmla="*/ 305 w 339"/>
              <a:gd name="T39" fmla="*/ 126 h 191"/>
              <a:gd name="T40" fmla="*/ 280 w 339"/>
              <a:gd name="T41" fmla="*/ 115 h 191"/>
              <a:gd name="T42" fmla="*/ 274 w 339"/>
              <a:gd name="T43" fmla="*/ 112 h 191"/>
              <a:gd name="T44" fmla="*/ 258 w 339"/>
              <a:gd name="T45" fmla="*/ 104 h 191"/>
              <a:gd name="T46" fmla="*/ 257 w 339"/>
              <a:gd name="T47" fmla="*/ 104 h 191"/>
              <a:gd name="T48" fmla="*/ 250 w 339"/>
              <a:gd name="T49" fmla="*/ 97 h 191"/>
              <a:gd name="T50" fmla="*/ 221 w 339"/>
              <a:gd name="T51" fmla="*/ 72 h 191"/>
              <a:gd name="T52" fmla="*/ 218 w 339"/>
              <a:gd name="T53" fmla="*/ 69 h 191"/>
              <a:gd name="T54" fmla="*/ 172 w 339"/>
              <a:gd name="T55" fmla="*/ 48 h 191"/>
              <a:gd name="T56" fmla="*/ 171 w 339"/>
              <a:gd name="T57" fmla="*/ 47 h 191"/>
              <a:gd name="T58" fmla="*/ 170 w 339"/>
              <a:gd name="T59" fmla="*/ 31 h 191"/>
              <a:gd name="T60" fmla="*/ 154 w 339"/>
              <a:gd name="T61" fmla="*/ 9 h 191"/>
              <a:gd name="T62" fmla="*/ 148 w 339"/>
              <a:gd name="T63" fmla="*/ 4 h 191"/>
              <a:gd name="T64" fmla="*/ 127 w 339"/>
              <a:gd name="T65" fmla="*/ 0 h 191"/>
              <a:gd name="T66" fmla="*/ 125 w 339"/>
              <a:gd name="T67" fmla="*/ 1 h 191"/>
              <a:gd name="T68" fmla="*/ 118 w 339"/>
              <a:gd name="T69" fmla="*/ 6 h 191"/>
              <a:gd name="T70" fmla="*/ 115 w 339"/>
              <a:gd name="T71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191">
                <a:moveTo>
                  <a:pt x="90" y="16"/>
                </a:moveTo>
                <a:cubicBezTo>
                  <a:pt x="60" y="39"/>
                  <a:pt x="60" y="39"/>
                  <a:pt x="60" y="39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8"/>
                </a:cubicBezTo>
                <a:cubicBezTo>
                  <a:pt x="45" y="81"/>
                  <a:pt x="45" y="81"/>
                  <a:pt x="45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30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3"/>
                  <a:pt x="8" y="183"/>
                  <a:pt x="8" y="183"/>
                </a:cubicBezTo>
                <a:cubicBezTo>
                  <a:pt x="0" y="191"/>
                  <a:pt x="0" y="191"/>
                  <a:pt x="0" y="191"/>
                </a:cubicBezTo>
                <a:moveTo>
                  <a:pt x="339" y="124"/>
                </a:move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7" y="104"/>
                  <a:pt x="257" y="104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18" y="69"/>
                  <a:pt x="218" y="69"/>
                  <a:pt x="218" y="69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8"/>
                  <a:pt x="172" y="47"/>
                  <a:pt x="171" y="47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54" y="9"/>
                  <a:pt x="154" y="9"/>
                  <a:pt x="154" y="9"/>
                </a:cubicBezTo>
                <a:cubicBezTo>
                  <a:pt x="148" y="4"/>
                  <a:pt x="148" y="4"/>
                  <a:pt x="148" y="4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18" y="6"/>
                  <a:pt x="118" y="6"/>
                  <a:pt x="118" y="6"/>
                </a:cubicBezTo>
                <a:cubicBezTo>
                  <a:pt x="115" y="8"/>
                  <a:pt x="115" y="8"/>
                  <a:pt x="115" y="8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98"/>
          <p:cNvSpPr>
            <a:spLocks noEditPoints="1"/>
          </p:cNvSpPr>
          <p:nvPr/>
        </p:nvSpPr>
        <p:spPr bwMode="auto">
          <a:xfrm>
            <a:off x="6337301" y="568325"/>
            <a:ext cx="471488" cy="523875"/>
          </a:xfrm>
          <a:custGeom>
            <a:avLst/>
            <a:gdLst>
              <a:gd name="T0" fmla="*/ 204 w 206"/>
              <a:gd name="T1" fmla="*/ 0 h 229"/>
              <a:gd name="T2" fmla="*/ 206 w 206"/>
              <a:gd name="T3" fmla="*/ 3 h 229"/>
              <a:gd name="T4" fmla="*/ 206 w 206"/>
              <a:gd name="T5" fmla="*/ 4 h 229"/>
              <a:gd name="T6" fmla="*/ 203 w 206"/>
              <a:gd name="T7" fmla="*/ 39 h 229"/>
              <a:gd name="T8" fmla="*/ 205 w 206"/>
              <a:gd name="T9" fmla="*/ 51 h 229"/>
              <a:gd name="T10" fmla="*/ 205 w 206"/>
              <a:gd name="T11" fmla="*/ 51 h 229"/>
              <a:gd name="T12" fmla="*/ 197 w 206"/>
              <a:gd name="T13" fmla="*/ 98 h 229"/>
              <a:gd name="T14" fmla="*/ 196 w 206"/>
              <a:gd name="T15" fmla="*/ 99 h 229"/>
              <a:gd name="T16" fmla="*/ 189 w 206"/>
              <a:gd name="T17" fmla="*/ 98 h 229"/>
              <a:gd name="T18" fmla="*/ 181 w 206"/>
              <a:gd name="T19" fmla="*/ 103 h 229"/>
              <a:gd name="T20" fmla="*/ 188 w 206"/>
              <a:gd name="T21" fmla="*/ 114 h 229"/>
              <a:gd name="T22" fmla="*/ 190 w 206"/>
              <a:gd name="T23" fmla="*/ 116 h 229"/>
              <a:gd name="T24" fmla="*/ 191 w 206"/>
              <a:gd name="T25" fmla="*/ 118 h 229"/>
              <a:gd name="T26" fmla="*/ 180 w 206"/>
              <a:gd name="T27" fmla="*/ 136 h 229"/>
              <a:gd name="T28" fmla="*/ 180 w 206"/>
              <a:gd name="T29" fmla="*/ 136 h 229"/>
              <a:gd name="T30" fmla="*/ 179 w 206"/>
              <a:gd name="T31" fmla="*/ 137 h 229"/>
              <a:gd name="T32" fmla="*/ 177 w 206"/>
              <a:gd name="T33" fmla="*/ 137 h 229"/>
              <a:gd name="T34" fmla="*/ 169 w 206"/>
              <a:gd name="T35" fmla="*/ 133 h 229"/>
              <a:gd name="T36" fmla="*/ 168 w 206"/>
              <a:gd name="T37" fmla="*/ 132 h 229"/>
              <a:gd name="T38" fmla="*/ 168 w 206"/>
              <a:gd name="T39" fmla="*/ 121 h 229"/>
              <a:gd name="T40" fmla="*/ 167 w 206"/>
              <a:gd name="T41" fmla="*/ 112 h 229"/>
              <a:gd name="T42" fmla="*/ 162 w 206"/>
              <a:gd name="T43" fmla="*/ 104 h 229"/>
              <a:gd name="T44" fmla="*/ 160 w 206"/>
              <a:gd name="T45" fmla="*/ 103 h 229"/>
              <a:gd name="T46" fmla="*/ 160 w 206"/>
              <a:gd name="T47" fmla="*/ 103 h 229"/>
              <a:gd name="T48" fmla="*/ 159 w 206"/>
              <a:gd name="T49" fmla="*/ 102 h 229"/>
              <a:gd name="T50" fmla="*/ 142 w 206"/>
              <a:gd name="T51" fmla="*/ 93 h 229"/>
              <a:gd name="T52" fmla="*/ 2 w 206"/>
              <a:gd name="T53" fmla="*/ 197 h 229"/>
              <a:gd name="T54" fmla="*/ 2 w 206"/>
              <a:gd name="T55" fmla="*/ 197 h 229"/>
              <a:gd name="T56" fmla="*/ 1 w 206"/>
              <a:gd name="T57" fmla="*/ 197 h 229"/>
              <a:gd name="T58" fmla="*/ 5 w 206"/>
              <a:gd name="T59" fmla="*/ 199 h 229"/>
              <a:gd name="T60" fmla="*/ 6 w 206"/>
              <a:gd name="T61" fmla="*/ 201 h 229"/>
              <a:gd name="T62" fmla="*/ 5 w 206"/>
              <a:gd name="T63" fmla="*/ 206 h 229"/>
              <a:gd name="T64" fmla="*/ 0 w 206"/>
              <a:gd name="T65" fmla="*/ 227 h 229"/>
              <a:gd name="T66" fmla="*/ 27 w 206"/>
              <a:gd name="T67" fmla="*/ 211 h 229"/>
              <a:gd name="T68" fmla="*/ 28 w 206"/>
              <a:gd name="T69" fmla="*/ 211 h 229"/>
              <a:gd name="T70" fmla="*/ 40 w 206"/>
              <a:gd name="T71" fmla="*/ 225 h 229"/>
              <a:gd name="T72" fmla="*/ 40 w 206"/>
              <a:gd name="T73" fmla="*/ 226 h 229"/>
              <a:gd name="T74" fmla="*/ 40 w 206"/>
              <a:gd name="T75" fmla="*/ 227 h 229"/>
              <a:gd name="T76" fmla="*/ 41 w 206"/>
              <a:gd name="T7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6" h="229">
                <a:moveTo>
                  <a:pt x="204" y="0"/>
                </a:move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6" y="3"/>
                  <a:pt x="206" y="4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9"/>
                  <a:pt x="197" y="99"/>
                  <a:pt x="196" y="99"/>
                </a:cubicBezTo>
                <a:cubicBezTo>
                  <a:pt x="189" y="98"/>
                  <a:pt x="189" y="98"/>
                  <a:pt x="189" y="98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91" y="117"/>
                  <a:pt x="191" y="117"/>
                  <a:pt x="191" y="118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8" y="137"/>
                  <a:pt x="178" y="137"/>
                  <a:pt x="177" y="137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133"/>
                  <a:pt x="168" y="132"/>
                  <a:pt x="168" y="132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2" y="93"/>
                  <a:pt x="142" y="93"/>
                  <a:pt x="142" y="93"/>
                </a:cubicBezTo>
                <a:moveTo>
                  <a:pt x="2" y="197"/>
                </a:moveTo>
                <a:cubicBezTo>
                  <a:pt x="2" y="197"/>
                  <a:pt x="2" y="197"/>
                  <a:pt x="2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5" y="199"/>
                  <a:pt x="5" y="199"/>
                  <a:pt x="5" y="199"/>
                </a:cubicBezTo>
                <a:cubicBezTo>
                  <a:pt x="6" y="200"/>
                  <a:pt x="6" y="200"/>
                  <a:pt x="6" y="201"/>
                </a:cubicBezTo>
                <a:cubicBezTo>
                  <a:pt x="5" y="206"/>
                  <a:pt x="5" y="206"/>
                  <a:pt x="5" y="206"/>
                </a:cubicBezTo>
                <a:cubicBezTo>
                  <a:pt x="0" y="227"/>
                  <a:pt x="0" y="227"/>
                  <a:pt x="0" y="227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7" y="211"/>
                  <a:pt x="28" y="211"/>
                  <a:pt x="28" y="211"/>
                </a:cubicBezTo>
                <a:cubicBezTo>
                  <a:pt x="40" y="225"/>
                  <a:pt x="40" y="225"/>
                  <a:pt x="40" y="225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41" y="229"/>
                  <a:pt x="41" y="229"/>
                  <a:pt x="41" y="22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99"/>
          <p:cNvSpPr>
            <a:spLocks/>
          </p:cNvSpPr>
          <p:nvPr/>
        </p:nvSpPr>
        <p:spPr bwMode="auto">
          <a:xfrm>
            <a:off x="4568826" y="6256338"/>
            <a:ext cx="74613" cy="41275"/>
          </a:xfrm>
          <a:custGeom>
            <a:avLst/>
            <a:gdLst>
              <a:gd name="T0" fmla="*/ 32 w 33"/>
              <a:gd name="T1" fmla="*/ 0 h 18"/>
              <a:gd name="T2" fmla="*/ 33 w 33"/>
              <a:gd name="T3" fmla="*/ 1 h 18"/>
              <a:gd name="T4" fmla="*/ 31 w 33"/>
              <a:gd name="T5" fmla="*/ 7 h 18"/>
              <a:gd name="T6" fmla="*/ 31 w 33"/>
              <a:gd name="T7" fmla="*/ 8 h 18"/>
              <a:gd name="T8" fmla="*/ 2 w 33"/>
              <a:gd name="T9" fmla="*/ 18 h 18"/>
              <a:gd name="T10" fmla="*/ 2 w 33"/>
              <a:gd name="T11" fmla="*/ 18 h 18"/>
              <a:gd name="T12" fmla="*/ 1 w 33"/>
              <a:gd name="T13" fmla="*/ 18 h 18"/>
              <a:gd name="T14" fmla="*/ 0 w 33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8">
                <a:moveTo>
                  <a:pt x="32" y="0"/>
                </a:moveTo>
                <a:cubicBezTo>
                  <a:pt x="32" y="0"/>
                  <a:pt x="33" y="1"/>
                  <a:pt x="33" y="1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7"/>
                  <a:pt x="0" y="1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100"/>
          <p:cNvSpPr>
            <a:spLocks/>
          </p:cNvSpPr>
          <p:nvPr/>
        </p:nvSpPr>
        <p:spPr bwMode="auto">
          <a:xfrm>
            <a:off x="5240339" y="4762500"/>
            <a:ext cx="11113" cy="42863"/>
          </a:xfrm>
          <a:custGeom>
            <a:avLst/>
            <a:gdLst>
              <a:gd name="T0" fmla="*/ 7 w 7"/>
              <a:gd name="T1" fmla="*/ 27 h 27"/>
              <a:gd name="T2" fmla="*/ 2 w 7"/>
              <a:gd name="T3" fmla="*/ 5 h 27"/>
              <a:gd name="T4" fmla="*/ 0 w 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101"/>
          <p:cNvSpPr>
            <a:spLocks/>
          </p:cNvSpPr>
          <p:nvPr/>
        </p:nvSpPr>
        <p:spPr bwMode="auto">
          <a:xfrm>
            <a:off x="4833939" y="5168900"/>
            <a:ext cx="66675" cy="80963"/>
          </a:xfrm>
          <a:custGeom>
            <a:avLst/>
            <a:gdLst>
              <a:gd name="T0" fmla="*/ 25 w 29"/>
              <a:gd name="T1" fmla="*/ 0 h 35"/>
              <a:gd name="T2" fmla="*/ 27 w 29"/>
              <a:gd name="T3" fmla="*/ 1 h 35"/>
              <a:gd name="T4" fmla="*/ 29 w 29"/>
              <a:gd name="T5" fmla="*/ 5 h 35"/>
              <a:gd name="T6" fmla="*/ 28 w 29"/>
              <a:gd name="T7" fmla="*/ 6 h 35"/>
              <a:gd name="T8" fmla="*/ 0 w 29"/>
              <a:gd name="T9" fmla="*/ 24 h 35"/>
              <a:gd name="T10" fmla="*/ 4 w 29"/>
              <a:gd name="T11" fmla="*/ 34 h 35"/>
              <a:gd name="T12" fmla="*/ 4 w 29"/>
              <a:gd name="T13" fmla="*/ 35 h 35"/>
              <a:gd name="T14" fmla="*/ 3 w 2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5">
                <a:moveTo>
                  <a:pt x="25" y="0"/>
                </a:moveTo>
                <a:cubicBezTo>
                  <a:pt x="26" y="0"/>
                  <a:pt x="26" y="0"/>
                  <a:pt x="27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8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5"/>
                </a:cubicBezTo>
                <a:cubicBezTo>
                  <a:pt x="4" y="35"/>
                  <a:pt x="4" y="35"/>
                  <a:pt x="3" y="3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102"/>
          <p:cNvSpPr>
            <a:spLocks noEditPoints="1"/>
          </p:cNvSpPr>
          <p:nvPr/>
        </p:nvSpPr>
        <p:spPr bwMode="auto">
          <a:xfrm>
            <a:off x="5029201" y="5545138"/>
            <a:ext cx="552450" cy="1058863"/>
          </a:xfrm>
          <a:custGeom>
            <a:avLst/>
            <a:gdLst>
              <a:gd name="T0" fmla="*/ 150 w 241"/>
              <a:gd name="T1" fmla="*/ 0 h 463"/>
              <a:gd name="T2" fmla="*/ 136 w 241"/>
              <a:gd name="T3" fmla="*/ 24 h 463"/>
              <a:gd name="T4" fmla="*/ 117 w 241"/>
              <a:gd name="T5" fmla="*/ 29 h 463"/>
              <a:gd name="T6" fmla="*/ 103 w 241"/>
              <a:gd name="T7" fmla="*/ 38 h 463"/>
              <a:gd name="T8" fmla="*/ 94 w 241"/>
              <a:gd name="T9" fmla="*/ 81 h 463"/>
              <a:gd name="T10" fmla="*/ 87 w 241"/>
              <a:gd name="T11" fmla="*/ 75 h 463"/>
              <a:gd name="T12" fmla="*/ 85 w 241"/>
              <a:gd name="T13" fmla="*/ 75 h 463"/>
              <a:gd name="T14" fmla="*/ 68 w 241"/>
              <a:gd name="T15" fmla="*/ 62 h 463"/>
              <a:gd name="T16" fmla="*/ 60 w 241"/>
              <a:gd name="T17" fmla="*/ 64 h 463"/>
              <a:gd name="T18" fmla="*/ 58 w 241"/>
              <a:gd name="T19" fmla="*/ 65 h 463"/>
              <a:gd name="T20" fmla="*/ 54 w 241"/>
              <a:gd name="T21" fmla="*/ 73 h 463"/>
              <a:gd name="T22" fmla="*/ 79 w 241"/>
              <a:gd name="T23" fmla="*/ 161 h 463"/>
              <a:gd name="T24" fmla="*/ 77 w 241"/>
              <a:gd name="T25" fmla="*/ 179 h 463"/>
              <a:gd name="T26" fmla="*/ 73 w 241"/>
              <a:gd name="T27" fmla="*/ 182 h 463"/>
              <a:gd name="T28" fmla="*/ 0 w 241"/>
              <a:gd name="T29" fmla="*/ 215 h 463"/>
              <a:gd name="T30" fmla="*/ 216 w 241"/>
              <a:gd name="T31" fmla="*/ 381 h 463"/>
              <a:gd name="T32" fmla="*/ 236 w 241"/>
              <a:gd name="T33" fmla="*/ 363 h 463"/>
              <a:gd name="T34" fmla="*/ 212 w 241"/>
              <a:gd name="T35" fmla="*/ 358 h 463"/>
              <a:gd name="T36" fmla="*/ 223 w 241"/>
              <a:gd name="T37" fmla="*/ 336 h 463"/>
              <a:gd name="T38" fmla="*/ 207 w 241"/>
              <a:gd name="T39" fmla="*/ 322 h 463"/>
              <a:gd name="T40" fmla="*/ 216 w 241"/>
              <a:gd name="T41" fmla="*/ 310 h 463"/>
              <a:gd name="T42" fmla="*/ 215 w 241"/>
              <a:gd name="T43" fmla="*/ 283 h 463"/>
              <a:gd name="T44" fmla="*/ 216 w 241"/>
              <a:gd name="T45" fmla="*/ 268 h 463"/>
              <a:gd name="T46" fmla="*/ 226 w 241"/>
              <a:gd name="T47" fmla="*/ 230 h 463"/>
              <a:gd name="T48" fmla="*/ 241 w 241"/>
              <a:gd name="T49" fmla="*/ 212 h 463"/>
              <a:gd name="T50" fmla="*/ 231 w 241"/>
              <a:gd name="T51" fmla="*/ 193 h 463"/>
              <a:gd name="T52" fmla="*/ 198 w 241"/>
              <a:gd name="T53" fmla="*/ 181 h 463"/>
              <a:gd name="T54" fmla="*/ 197 w 241"/>
              <a:gd name="T55" fmla="*/ 180 h 463"/>
              <a:gd name="T56" fmla="*/ 212 w 241"/>
              <a:gd name="T57" fmla="*/ 158 h 463"/>
              <a:gd name="T58" fmla="*/ 203 w 241"/>
              <a:gd name="T59" fmla="*/ 135 h 463"/>
              <a:gd name="T60" fmla="*/ 182 w 241"/>
              <a:gd name="T61" fmla="*/ 85 h 463"/>
              <a:gd name="T62" fmla="*/ 180 w 241"/>
              <a:gd name="T63" fmla="*/ 4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463">
                <a:moveTo>
                  <a:pt x="179" y="32"/>
                </a:moveTo>
                <a:cubicBezTo>
                  <a:pt x="150" y="0"/>
                  <a:pt x="150" y="0"/>
                  <a:pt x="150" y="0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6" y="24"/>
                  <a:pt x="136" y="2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95" y="80"/>
                  <a:pt x="95" y="80"/>
                  <a:pt x="95" y="80"/>
                </a:cubicBezTo>
                <a:cubicBezTo>
                  <a:pt x="94" y="80"/>
                  <a:pt x="94" y="81"/>
                  <a:pt x="94" y="81"/>
                </a:cubicBezTo>
                <a:cubicBezTo>
                  <a:pt x="94" y="81"/>
                  <a:pt x="93" y="81"/>
                  <a:pt x="93" y="81"/>
                </a:cubicBezTo>
                <a:cubicBezTo>
                  <a:pt x="87" y="75"/>
                  <a:pt x="87" y="75"/>
                  <a:pt x="87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5" y="75"/>
                </a:cubicBezTo>
                <a:cubicBezTo>
                  <a:pt x="70" y="64"/>
                  <a:pt x="70" y="64"/>
                  <a:pt x="70" y="64"/>
                </a:cubicBezTo>
                <a:cubicBezTo>
                  <a:pt x="68" y="62"/>
                  <a:pt x="68" y="62"/>
                  <a:pt x="68" y="6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5"/>
                  <a:pt x="59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0" y="215"/>
                  <a:pt x="0" y="215"/>
                  <a:pt x="0" y="215"/>
                </a:cubicBezTo>
                <a:moveTo>
                  <a:pt x="175" y="463"/>
                </a:moveTo>
                <a:cubicBezTo>
                  <a:pt x="216" y="381"/>
                  <a:pt x="216" y="381"/>
                  <a:pt x="216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36" y="363"/>
                  <a:pt x="236" y="363"/>
                  <a:pt x="236" y="363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13" y="359"/>
                  <a:pt x="212" y="359"/>
                  <a:pt x="212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223" y="336"/>
                  <a:pt x="223" y="336"/>
                  <a:pt x="223" y="336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1"/>
                  <a:pt x="207" y="321"/>
                  <a:pt x="207" y="321"/>
                </a:cubicBezTo>
                <a:cubicBezTo>
                  <a:pt x="216" y="310"/>
                  <a:pt x="216" y="310"/>
                  <a:pt x="216" y="310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5" y="269"/>
                  <a:pt x="215" y="269"/>
                  <a:pt x="215" y="269"/>
                </a:cubicBezTo>
                <a:cubicBezTo>
                  <a:pt x="215" y="269"/>
                  <a:pt x="216" y="268"/>
                  <a:pt x="216" y="268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6" y="230"/>
                  <a:pt x="226" y="229"/>
                  <a:pt x="226" y="229"/>
                </a:cubicBezTo>
                <a:cubicBezTo>
                  <a:pt x="241" y="212"/>
                  <a:pt x="241" y="212"/>
                  <a:pt x="241" y="212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09" y="182"/>
                  <a:pt x="209" y="182"/>
                  <a:pt x="209" y="182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12" y="158"/>
                  <a:pt x="212" y="158"/>
                  <a:pt x="212" y="158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79" y="32"/>
                  <a:pt x="179" y="32"/>
                  <a:pt x="179" y="3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103"/>
          <p:cNvSpPr>
            <a:spLocks/>
          </p:cNvSpPr>
          <p:nvPr/>
        </p:nvSpPr>
        <p:spPr bwMode="auto">
          <a:xfrm>
            <a:off x="4994276" y="5021263"/>
            <a:ext cx="269875" cy="214313"/>
          </a:xfrm>
          <a:custGeom>
            <a:avLst/>
            <a:gdLst>
              <a:gd name="T0" fmla="*/ 118 w 118"/>
              <a:gd name="T1" fmla="*/ 0 h 94"/>
              <a:gd name="T2" fmla="*/ 93 w 118"/>
              <a:gd name="T3" fmla="*/ 18 h 94"/>
              <a:gd name="T4" fmla="*/ 95 w 118"/>
              <a:gd name="T5" fmla="*/ 46 h 94"/>
              <a:gd name="T6" fmla="*/ 94 w 118"/>
              <a:gd name="T7" fmla="*/ 47 h 94"/>
              <a:gd name="T8" fmla="*/ 82 w 118"/>
              <a:gd name="T9" fmla="*/ 49 h 94"/>
              <a:gd name="T10" fmla="*/ 72 w 118"/>
              <a:gd name="T11" fmla="*/ 78 h 94"/>
              <a:gd name="T12" fmla="*/ 71 w 118"/>
              <a:gd name="T13" fmla="*/ 79 h 94"/>
              <a:gd name="T14" fmla="*/ 31 w 118"/>
              <a:gd name="T15" fmla="*/ 87 h 94"/>
              <a:gd name="T16" fmla="*/ 30 w 118"/>
              <a:gd name="T17" fmla="*/ 87 h 94"/>
              <a:gd name="T18" fmla="*/ 16 w 118"/>
              <a:gd name="T19" fmla="*/ 79 h 94"/>
              <a:gd name="T20" fmla="*/ 10 w 118"/>
              <a:gd name="T21" fmla="*/ 85 h 94"/>
              <a:gd name="T22" fmla="*/ 0 w 118"/>
              <a:gd name="T2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94">
                <a:moveTo>
                  <a:pt x="118" y="0"/>
                </a:moveTo>
                <a:cubicBezTo>
                  <a:pt x="93" y="18"/>
                  <a:pt x="93" y="18"/>
                  <a:pt x="93" y="18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7"/>
                  <a:pt x="94" y="47"/>
                </a:cubicBezTo>
                <a:cubicBezTo>
                  <a:pt x="82" y="49"/>
                  <a:pt x="82" y="49"/>
                  <a:pt x="82" y="4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31" y="87"/>
                  <a:pt x="31" y="87"/>
                  <a:pt x="31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16" y="79"/>
                  <a:pt x="16" y="79"/>
                  <a:pt x="16" y="79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104"/>
          <p:cNvSpPr>
            <a:spLocks noEditPoints="1"/>
          </p:cNvSpPr>
          <p:nvPr/>
        </p:nvSpPr>
        <p:spPr bwMode="auto">
          <a:xfrm>
            <a:off x="6427789" y="2154238"/>
            <a:ext cx="428625" cy="500063"/>
          </a:xfrm>
          <a:custGeom>
            <a:avLst/>
            <a:gdLst>
              <a:gd name="T0" fmla="*/ 0 w 187"/>
              <a:gd name="T1" fmla="*/ 219 h 219"/>
              <a:gd name="T2" fmla="*/ 19 w 187"/>
              <a:gd name="T3" fmla="*/ 202 h 219"/>
              <a:gd name="T4" fmla="*/ 20 w 187"/>
              <a:gd name="T5" fmla="*/ 202 h 219"/>
              <a:gd name="T6" fmla="*/ 41 w 187"/>
              <a:gd name="T7" fmla="*/ 215 h 219"/>
              <a:gd name="T8" fmla="*/ 53 w 187"/>
              <a:gd name="T9" fmla="*/ 196 h 219"/>
              <a:gd name="T10" fmla="*/ 53 w 187"/>
              <a:gd name="T11" fmla="*/ 195 h 219"/>
              <a:gd name="T12" fmla="*/ 54 w 187"/>
              <a:gd name="T13" fmla="*/ 195 h 219"/>
              <a:gd name="T14" fmla="*/ 75 w 187"/>
              <a:gd name="T15" fmla="*/ 215 h 219"/>
              <a:gd name="T16" fmla="*/ 77 w 187"/>
              <a:gd name="T17" fmla="*/ 212 h 219"/>
              <a:gd name="T18" fmla="*/ 79 w 187"/>
              <a:gd name="T19" fmla="*/ 209 h 219"/>
              <a:gd name="T20" fmla="*/ 87 w 187"/>
              <a:gd name="T21" fmla="*/ 202 h 219"/>
              <a:gd name="T22" fmla="*/ 88 w 187"/>
              <a:gd name="T23" fmla="*/ 202 h 219"/>
              <a:gd name="T24" fmla="*/ 97 w 187"/>
              <a:gd name="T25" fmla="*/ 210 h 219"/>
              <a:gd name="T26" fmla="*/ 115 w 187"/>
              <a:gd name="T27" fmla="*/ 190 h 219"/>
              <a:gd name="T28" fmla="*/ 116 w 187"/>
              <a:gd name="T29" fmla="*/ 190 h 219"/>
              <a:gd name="T30" fmla="*/ 139 w 187"/>
              <a:gd name="T31" fmla="*/ 194 h 219"/>
              <a:gd name="T32" fmla="*/ 140 w 187"/>
              <a:gd name="T33" fmla="*/ 170 h 219"/>
              <a:gd name="T34" fmla="*/ 114 w 187"/>
              <a:gd name="T35" fmla="*/ 166 h 219"/>
              <a:gd name="T36" fmla="*/ 113 w 187"/>
              <a:gd name="T37" fmla="*/ 165 h 219"/>
              <a:gd name="T38" fmla="*/ 111 w 187"/>
              <a:gd name="T39" fmla="*/ 143 h 219"/>
              <a:gd name="T40" fmla="*/ 176 w 187"/>
              <a:gd name="T41" fmla="*/ 118 h 219"/>
              <a:gd name="T42" fmla="*/ 187 w 187"/>
              <a:gd name="T43" fmla="*/ 100 h 219"/>
              <a:gd name="T44" fmla="*/ 163 w 187"/>
              <a:gd name="T45" fmla="*/ 76 h 219"/>
              <a:gd name="T46" fmla="*/ 158 w 187"/>
              <a:gd name="T47" fmla="*/ 75 h 219"/>
              <a:gd name="T48" fmla="*/ 143 w 187"/>
              <a:gd name="T49" fmla="*/ 72 h 219"/>
              <a:gd name="T50" fmla="*/ 142 w 187"/>
              <a:gd name="T51" fmla="*/ 72 h 219"/>
              <a:gd name="T52" fmla="*/ 142 w 187"/>
              <a:gd name="T53" fmla="*/ 71 h 219"/>
              <a:gd name="T54" fmla="*/ 147 w 187"/>
              <a:gd name="T55" fmla="*/ 58 h 219"/>
              <a:gd name="T56" fmla="*/ 128 w 187"/>
              <a:gd name="T57" fmla="*/ 20 h 219"/>
              <a:gd name="T58" fmla="*/ 128 w 187"/>
              <a:gd name="T59" fmla="*/ 19 h 219"/>
              <a:gd name="T60" fmla="*/ 129 w 187"/>
              <a:gd name="T61" fmla="*/ 19 h 219"/>
              <a:gd name="T62" fmla="*/ 145 w 187"/>
              <a:gd name="T63" fmla="*/ 13 h 219"/>
              <a:gd name="T64" fmla="*/ 136 w 187"/>
              <a:gd name="T65" fmla="*/ 1 h 219"/>
              <a:gd name="T66" fmla="*/ 136 w 187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219">
                <a:moveTo>
                  <a:pt x="0" y="219"/>
                </a:moveTo>
                <a:cubicBezTo>
                  <a:pt x="19" y="202"/>
                  <a:pt x="19" y="202"/>
                  <a:pt x="19" y="202"/>
                </a:cubicBezTo>
                <a:cubicBezTo>
                  <a:pt x="19" y="201"/>
                  <a:pt x="19" y="201"/>
                  <a:pt x="20" y="202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75" y="215"/>
                  <a:pt x="75" y="215"/>
                  <a:pt x="75" y="215"/>
                </a:cubicBezTo>
                <a:cubicBezTo>
                  <a:pt x="77" y="212"/>
                  <a:pt x="77" y="212"/>
                  <a:pt x="77" y="212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8" y="201"/>
                  <a:pt x="88" y="202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5" y="190"/>
                  <a:pt x="116" y="190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3" y="166"/>
                  <a:pt x="113" y="165"/>
                </a:cubicBezTo>
                <a:cubicBezTo>
                  <a:pt x="111" y="143"/>
                  <a:pt x="111" y="143"/>
                  <a:pt x="111" y="143"/>
                </a:cubicBezTo>
                <a:moveTo>
                  <a:pt x="176" y="118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8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1"/>
                  <a:pt x="136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105"/>
          <p:cNvSpPr>
            <a:spLocks noEditPoints="1"/>
          </p:cNvSpPr>
          <p:nvPr/>
        </p:nvSpPr>
        <p:spPr bwMode="auto">
          <a:xfrm>
            <a:off x="6405564" y="1228725"/>
            <a:ext cx="263525" cy="300038"/>
          </a:xfrm>
          <a:custGeom>
            <a:avLst/>
            <a:gdLst>
              <a:gd name="T0" fmla="*/ 166 w 166"/>
              <a:gd name="T1" fmla="*/ 0 h 189"/>
              <a:gd name="T2" fmla="*/ 141 w 166"/>
              <a:gd name="T3" fmla="*/ 4 h 189"/>
              <a:gd name="T4" fmla="*/ 98 w 166"/>
              <a:gd name="T5" fmla="*/ 12 h 189"/>
              <a:gd name="T6" fmla="*/ 0 w 166"/>
              <a:gd name="T7" fmla="*/ 188 h 189"/>
              <a:gd name="T8" fmla="*/ 20 w 166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9">
                <a:moveTo>
                  <a:pt x="166" y="0"/>
                </a:moveTo>
                <a:lnTo>
                  <a:pt x="141" y="4"/>
                </a:lnTo>
                <a:lnTo>
                  <a:pt x="98" y="12"/>
                </a:lnTo>
                <a:moveTo>
                  <a:pt x="0" y="188"/>
                </a:moveTo>
                <a:lnTo>
                  <a:pt x="20" y="189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106"/>
          <p:cNvSpPr>
            <a:spLocks noEditPoints="1"/>
          </p:cNvSpPr>
          <p:nvPr/>
        </p:nvSpPr>
        <p:spPr bwMode="auto">
          <a:xfrm>
            <a:off x="5443539" y="5386388"/>
            <a:ext cx="615950" cy="231775"/>
          </a:xfrm>
          <a:custGeom>
            <a:avLst/>
            <a:gdLst>
              <a:gd name="T0" fmla="*/ 31 w 269"/>
              <a:gd name="T1" fmla="*/ 76 h 101"/>
              <a:gd name="T2" fmla="*/ 9 w 269"/>
              <a:gd name="T3" fmla="*/ 83 h 101"/>
              <a:gd name="T4" fmla="*/ 0 w 269"/>
              <a:gd name="T5" fmla="*/ 101 h 101"/>
              <a:gd name="T6" fmla="*/ 269 w 269"/>
              <a:gd name="T7" fmla="*/ 20 h 101"/>
              <a:gd name="T8" fmla="*/ 205 w 269"/>
              <a:gd name="T9" fmla="*/ 20 h 101"/>
              <a:gd name="T10" fmla="*/ 205 w 269"/>
              <a:gd name="T11" fmla="*/ 20 h 101"/>
              <a:gd name="T12" fmla="*/ 196 w 269"/>
              <a:gd name="T13" fmla="*/ 8 h 101"/>
              <a:gd name="T14" fmla="*/ 188 w 269"/>
              <a:gd name="T15" fmla="*/ 0 h 101"/>
              <a:gd name="T16" fmla="*/ 161 w 269"/>
              <a:gd name="T17" fmla="*/ 11 h 101"/>
              <a:gd name="T18" fmla="*/ 145 w 269"/>
              <a:gd name="T19" fmla="*/ 24 h 101"/>
              <a:gd name="T20" fmla="*/ 134 w 269"/>
              <a:gd name="T21" fmla="*/ 62 h 101"/>
              <a:gd name="T22" fmla="*/ 133 w 269"/>
              <a:gd name="T23" fmla="*/ 63 h 101"/>
              <a:gd name="T24" fmla="*/ 116 w 269"/>
              <a:gd name="T25" fmla="*/ 75 h 101"/>
              <a:gd name="T26" fmla="*/ 116 w 269"/>
              <a:gd name="T27" fmla="*/ 75 h 101"/>
              <a:gd name="T28" fmla="*/ 84 w 269"/>
              <a:gd name="T29" fmla="*/ 71 h 101"/>
              <a:gd name="T30" fmla="*/ 65 w 269"/>
              <a:gd name="T31" fmla="*/ 83 h 101"/>
              <a:gd name="T32" fmla="*/ 64 w 269"/>
              <a:gd name="T33" fmla="*/ 83 h 101"/>
              <a:gd name="T34" fmla="*/ 52 w 269"/>
              <a:gd name="T35" fmla="*/ 71 h 101"/>
              <a:gd name="T36" fmla="*/ 31 w 269"/>
              <a:gd name="T37" fmla="*/ 7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01">
                <a:moveTo>
                  <a:pt x="31" y="76"/>
                </a:moveTo>
                <a:cubicBezTo>
                  <a:pt x="9" y="83"/>
                  <a:pt x="9" y="83"/>
                  <a:pt x="9" y="83"/>
                </a:cubicBezTo>
                <a:cubicBezTo>
                  <a:pt x="0" y="101"/>
                  <a:pt x="0" y="101"/>
                  <a:pt x="0" y="101"/>
                </a:cubicBezTo>
                <a:moveTo>
                  <a:pt x="269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196" y="8"/>
                  <a:pt x="196" y="8"/>
                  <a:pt x="196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3"/>
                  <a:pt x="134" y="63"/>
                  <a:pt x="133" y="63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84" y="71"/>
                  <a:pt x="84" y="71"/>
                  <a:pt x="84" y="71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4"/>
                  <a:pt x="64" y="84"/>
                  <a:pt x="64" y="83"/>
                </a:cubicBezTo>
                <a:cubicBezTo>
                  <a:pt x="52" y="71"/>
                  <a:pt x="52" y="71"/>
                  <a:pt x="52" y="71"/>
                </a:cubicBezTo>
                <a:cubicBezTo>
                  <a:pt x="31" y="76"/>
                  <a:pt x="31" y="76"/>
                  <a:pt x="31" y="7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107"/>
          <p:cNvSpPr>
            <a:spLocks noEditPoints="1"/>
          </p:cNvSpPr>
          <p:nvPr/>
        </p:nvSpPr>
        <p:spPr bwMode="auto">
          <a:xfrm>
            <a:off x="5470526" y="3411538"/>
            <a:ext cx="468313" cy="593725"/>
          </a:xfrm>
          <a:custGeom>
            <a:avLst/>
            <a:gdLst>
              <a:gd name="T0" fmla="*/ 0 w 204"/>
              <a:gd name="T1" fmla="*/ 137 h 259"/>
              <a:gd name="T2" fmla="*/ 4 w 204"/>
              <a:gd name="T3" fmla="*/ 138 h 259"/>
              <a:gd name="T4" fmla="*/ 23 w 204"/>
              <a:gd name="T5" fmla="*/ 150 h 259"/>
              <a:gd name="T6" fmla="*/ 37 w 204"/>
              <a:gd name="T7" fmla="*/ 150 h 259"/>
              <a:gd name="T8" fmla="*/ 82 w 204"/>
              <a:gd name="T9" fmla="*/ 151 h 259"/>
              <a:gd name="T10" fmla="*/ 83 w 204"/>
              <a:gd name="T11" fmla="*/ 152 h 259"/>
              <a:gd name="T12" fmla="*/ 90 w 204"/>
              <a:gd name="T13" fmla="*/ 195 h 259"/>
              <a:gd name="T14" fmla="*/ 107 w 204"/>
              <a:gd name="T15" fmla="*/ 204 h 259"/>
              <a:gd name="T16" fmla="*/ 108 w 204"/>
              <a:gd name="T17" fmla="*/ 205 h 259"/>
              <a:gd name="T18" fmla="*/ 108 w 204"/>
              <a:gd name="T19" fmla="*/ 215 h 259"/>
              <a:gd name="T20" fmla="*/ 135 w 204"/>
              <a:gd name="T21" fmla="*/ 216 h 259"/>
              <a:gd name="T22" fmla="*/ 136 w 204"/>
              <a:gd name="T23" fmla="*/ 217 h 259"/>
              <a:gd name="T24" fmla="*/ 136 w 204"/>
              <a:gd name="T25" fmla="*/ 217 h 259"/>
              <a:gd name="T26" fmla="*/ 132 w 204"/>
              <a:gd name="T27" fmla="*/ 235 h 259"/>
              <a:gd name="T28" fmla="*/ 147 w 204"/>
              <a:gd name="T29" fmla="*/ 246 h 259"/>
              <a:gd name="T30" fmla="*/ 147 w 204"/>
              <a:gd name="T31" fmla="*/ 247 h 259"/>
              <a:gd name="T32" fmla="*/ 147 w 204"/>
              <a:gd name="T33" fmla="*/ 256 h 259"/>
              <a:gd name="T34" fmla="*/ 158 w 204"/>
              <a:gd name="T35" fmla="*/ 259 h 259"/>
              <a:gd name="T36" fmla="*/ 172 w 204"/>
              <a:gd name="T37" fmla="*/ 243 h 259"/>
              <a:gd name="T38" fmla="*/ 173 w 204"/>
              <a:gd name="T39" fmla="*/ 243 h 259"/>
              <a:gd name="T40" fmla="*/ 195 w 204"/>
              <a:gd name="T41" fmla="*/ 242 h 259"/>
              <a:gd name="T42" fmla="*/ 204 w 204"/>
              <a:gd name="T43" fmla="*/ 7 h 259"/>
              <a:gd name="T44" fmla="*/ 202 w 204"/>
              <a:gd name="T4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4" h="259">
                <a:moveTo>
                  <a:pt x="0" y="137"/>
                </a:moveTo>
                <a:cubicBezTo>
                  <a:pt x="4" y="138"/>
                  <a:pt x="4" y="138"/>
                  <a:pt x="4" y="138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3" y="151"/>
                  <a:pt x="83" y="151"/>
                  <a:pt x="83" y="152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35" y="216"/>
                  <a:pt x="135" y="216"/>
                  <a:pt x="135" y="216"/>
                </a:cubicBezTo>
                <a:cubicBezTo>
                  <a:pt x="135" y="216"/>
                  <a:pt x="135" y="216"/>
                  <a:pt x="136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7" y="246"/>
                  <a:pt x="147" y="246"/>
                  <a:pt x="147" y="246"/>
                </a:cubicBezTo>
                <a:cubicBezTo>
                  <a:pt x="147" y="247"/>
                  <a:pt x="148" y="247"/>
                  <a:pt x="147" y="247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8" y="259"/>
                  <a:pt x="158" y="259"/>
                  <a:pt x="158" y="259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3" y="243"/>
                  <a:pt x="173" y="243"/>
                  <a:pt x="173" y="243"/>
                </a:cubicBezTo>
                <a:cubicBezTo>
                  <a:pt x="195" y="242"/>
                  <a:pt x="195" y="242"/>
                  <a:pt x="195" y="242"/>
                </a:cubicBezTo>
                <a:moveTo>
                  <a:pt x="204" y="7"/>
                </a:moveTo>
                <a:cubicBezTo>
                  <a:pt x="202" y="0"/>
                  <a:pt x="202" y="0"/>
                  <a:pt x="202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108"/>
          <p:cNvSpPr>
            <a:spLocks noEditPoints="1"/>
          </p:cNvSpPr>
          <p:nvPr/>
        </p:nvSpPr>
        <p:spPr bwMode="auto">
          <a:xfrm>
            <a:off x="6337301" y="2841625"/>
            <a:ext cx="82550" cy="314325"/>
          </a:xfrm>
          <a:custGeom>
            <a:avLst/>
            <a:gdLst>
              <a:gd name="T0" fmla="*/ 35 w 36"/>
              <a:gd name="T1" fmla="*/ 72 h 137"/>
              <a:gd name="T2" fmla="*/ 14 w 36"/>
              <a:gd name="T3" fmla="*/ 63 h 137"/>
              <a:gd name="T4" fmla="*/ 13 w 36"/>
              <a:gd name="T5" fmla="*/ 62 h 137"/>
              <a:gd name="T6" fmla="*/ 11 w 36"/>
              <a:gd name="T7" fmla="*/ 44 h 137"/>
              <a:gd name="T8" fmla="*/ 7 w 36"/>
              <a:gd name="T9" fmla="*/ 20 h 137"/>
              <a:gd name="T10" fmla="*/ 7 w 36"/>
              <a:gd name="T11" fmla="*/ 19 h 137"/>
              <a:gd name="T12" fmla="*/ 31 w 36"/>
              <a:gd name="T13" fmla="*/ 0 h 137"/>
              <a:gd name="T14" fmla="*/ 7 w 36"/>
              <a:gd name="T15" fmla="*/ 137 h 137"/>
              <a:gd name="T16" fmla="*/ 6 w 36"/>
              <a:gd name="T17" fmla="*/ 134 h 137"/>
              <a:gd name="T18" fmla="*/ 5 w 36"/>
              <a:gd name="T19" fmla="*/ 130 h 137"/>
              <a:gd name="T20" fmla="*/ 1 w 36"/>
              <a:gd name="T21" fmla="*/ 117 h 137"/>
              <a:gd name="T22" fmla="*/ 1 w 36"/>
              <a:gd name="T23" fmla="*/ 116 h 137"/>
              <a:gd name="T24" fmla="*/ 30 w 36"/>
              <a:gd name="T25" fmla="*/ 97 h 137"/>
              <a:gd name="T26" fmla="*/ 34 w 36"/>
              <a:gd name="T27" fmla="*/ 96 h 137"/>
              <a:gd name="T28" fmla="*/ 34 w 36"/>
              <a:gd name="T29" fmla="*/ 95 h 137"/>
              <a:gd name="T30" fmla="*/ 35 w 36"/>
              <a:gd name="T31" fmla="*/ 94 h 137"/>
              <a:gd name="T32" fmla="*/ 36 w 36"/>
              <a:gd name="T33" fmla="*/ 94 h 137"/>
              <a:gd name="T34" fmla="*/ 35 w 36"/>
              <a:gd name="T35" fmla="*/ 7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37">
                <a:moveTo>
                  <a:pt x="35" y="72"/>
                </a:move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3" y="62"/>
                  <a:pt x="13" y="62"/>
                </a:cubicBezTo>
                <a:cubicBezTo>
                  <a:pt x="11" y="44"/>
                  <a:pt x="11" y="44"/>
                  <a:pt x="11" y="4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31" y="0"/>
                  <a:pt x="31" y="0"/>
                  <a:pt x="31" y="0"/>
                </a:cubicBezTo>
                <a:moveTo>
                  <a:pt x="7" y="137"/>
                </a:moveTo>
                <a:cubicBezTo>
                  <a:pt x="6" y="134"/>
                  <a:pt x="6" y="134"/>
                  <a:pt x="6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6"/>
                  <a:pt x="1" y="116"/>
                  <a:pt x="1" y="116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4" y="94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72"/>
                  <a:pt x="35" y="72"/>
                  <a:pt x="35" y="7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109"/>
          <p:cNvSpPr>
            <a:spLocks/>
          </p:cNvSpPr>
          <p:nvPr/>
        </p:nvSpPr>
        <p:spPr bwMode="auto">
          <a:xfrm>
            <a:off x="5040314" y="6376988"/>
            <a:ext cx="63500" cy="217488"/>
          </a:xfrm>
          <a:custGeom>
            <a:avLst/>
            <a:gdLst>
              <a:gd name="T0" fmla="*/ 0 w 28"/>
              <a:gd name="T1" fmla="*/ 0 h 95"/>
              <a:gd name="T2" fmla="*/ 1 w 28"/>
              <a:gd name="T3" fmla="*/ 1 h 95"/>
              <a:gd name="T4" fmla="*/ 27 w 28"/>
              <a:gd name="T5" fmla="*/ 67 h 95"/>
              <a:gd name="T6" fmla="*/ 27 w 28"/>
              <a:gd name="T7" fmla="*/ 68 h 95"/>
              <a:gd name="T8" fmla="*/ 6 w 28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5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7" y="68"/>
                </a:cubicBezTo>
                <a:cubicBezTo>
                  <a:pt x="6" y="95"/>
                  <a:pt x="6" y="95"/>
                  <a:pt x="6" y="9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110"/>
          <p:cNvSpPr>
            <a:spLocks noEditPoints="1"/>
          </p:cNvSpPr>
          <p:nvPr/>
        </p:nvSpPr>
        <p:spPr bwMode="auto">
          <a:xfrm>
            <a:off x="5216526" y="4073525"/>
            <a:ext cx="396875" cy="501650"/>
          </a:xfrm>
          <a:custGeom>
            <a:avLst/>
            <a:gdLst>
              <a:gd name="T0" fmla="*/ 173 w 173"/>
              <a:gd name="T1" fmla="*/ 69 h 219"/>
              <a:gd name="T2" fmla="*/ 133 w 173"/>
              <a:gd name="T3" fmla="*/ 42 h 219"/>
              <a:gd name="T4" fmla="*/ 114 w 173"/>
              <a:gd name="T5" fmla="*/ 42 h 219"/>
              <a:gd name="T6" fmla="*/ 114 w 173"/>
              <a:gd name="T7" fmla="*/ 41 h 219"/>
              <a:gd name="T8" fmla="*/ 43 w 173"/>
              <a:gd name="T9" fmla="*/ 6 h 219"/>
              <a:gd name="T10" fmla="*/ 43 w 173"/>
              <a:gd name="T11" fmla="*/ 5 h 219"/>
              <a:gd name="T12" fmla="*/ 42 w 173"/>
              <a:gd name="T13" fmla="*/ 0 h 219"/>
              <a:gd name="T14" fmla="*/ 0 w 173"/>
              <a:gd name="T15" fmla="*/ 219 h 219"/>
              <a:gd name="T16" fmla="*/ 63 w 173"/>
              <a:gd name="T17" fmla="*/ 176 h 219"/>
              <a:gd name="T18" fmla="*/ 64 w 173"/>
              <a:gd name="T19" fmla="*/ 176 h 219"/>
              <a:gd name="T20" fmla="*/ 80 w 173"/>
              <a:gd name="T21" fmla="*/ 184 h 219"/>
              <a:gd name="T22" fmla="*/ 86 w 173"/>
              <a:gd name="T23" fmla="*/ 183 h 219"/>
              <a:gd name="T24" fmla="*/ 88 w 173"/>
              <a:gd name="T25" fmla="*/ 182 h 219"/>
              <a:gd name="T26" fmla="*/ 111 w 173"/>
              <a:gd name="T27" fmla="*/ 174 h 219"/>
              <a:gd name="T28" fmla="*/ 112 w 173"/>
              <a:gd name="T29" fmla="*/ 173 h 219"/>
              <a:gd name="T30" fmla="*/ 113 w 173"/>
              <a:gd name="T31" fmla="*/ 173 h 219"/>
              <a:gd name="T32" fmla="*/ 139 w 173"/>
              <a:gd name="T33" fmla="*/ 165 h 219"/>
              <a:gd name="T34" fmla="*/ 140 w 173"/>
              <a:gd name="T35" fmla="*/ 165 h 219"/>
              <a:gd name="T36" fmla="*/ 155 w 173"/>
              <a:gd name="T37" fmla="*/ 173 h 219"/>
              <a:gd name="T38" fmla="*/ 160 w 173"/>
              <a:gd name="T39" fmla="*/ 137 h 219"/>
              <a:gd name="T40" fmla="*/ 152 w 173"/>
              <a:gd name="T41" fmla="*/ 130 h 219"/>
              <a:gd name="T42" fmla="*/ 146 w 173"/>
              <a:gd name="T43" fmla="*/ 125 h 219"/>
              <a:gd name="T44" fmla="*/ 145 w 173"/>
              <a:gd name="T45" fmla="*/ 123 h 219"/>
              <a:gd name="T46" fmla="*/ 173 w 173"/>
              <a:gd name="T47" fmla="*/ 6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219">
                <a:moveTo>
                  <a:pt x="173" y="69"/>
                </a:moveTo>
                <a:cubicBezTo>
                  <a:pt x="133" y="42"/>
                  <a:pt x="133" y="42"/>
                  <a:pt x="133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2"/>
                  <a:pt x="114" y="4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2" y="0"/>
                  <a:pt x="42" y="0"/>
                  <a:pt x="42" y="0"/>
                </a:cubicBezTo>
                <a:moveTo>
                  <a:pt x="0" y="219"/>
                </a:moveTo>
                <a:cubicBezTo>
                  <a:pt x="63" y="176"/>
                  <a:pt x="63" y="176"/>
                  <a:pt x="63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3" y="173"/>
                  <a:pt x="113" y="173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0" y="164"/>
                  <a:pt x="140" y="165"/>
                  <a:pt x="140" y="165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5" y="124"/>
                  <a:pt x="145" y="124"/>
                  <a:pt x="145" y="123"/>
                </a:cubicBezTo>
                <a:cubicBezTo>
                  <a:pt x="173" y="69"/>
                  <a:pt x="173" y="69"/>
                  <a:pt x="173" y="6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111"/>
          <p:cNvSpPr>
            <a:spLocks/>
          </p:cNvSpPr>
          <p:nvPr/>
        </p:nvSpPr>
        <p:spPr bwMode="auto">
          <a:xfrm>
            <a:off x="5143501" y="1990725"/>
            <a:ext cx="92075" cy="104775"/>
          </a:xfrm>
          <a:custGeom>
            <a:avLst/>
            <a:gdLst>
              <a:gd name="T0" fmla="*/ 0 w 40"/>
              <a:gd name="T1" fmla="*/ 0 h 46"/>
              <a:gd name="T2" fmla="*/ 5 w 40"/>
              <a:gd name="T3" fmla="*/ 4 h 46"/>
              <a:gd name="T4" fmla="*/ 5 w 40"/>
              <a:gd name="T5" fmla="*/ 5 h 46"/>
              <a:gd name="T6" fmla="*/ 15 w 40"/>
              <a:gd name="T7" fmla="*/ 45 h 46"/>
              <a:gd name="T8" fmla="*/ 33 w 40"/>
              <a:gd name="T9" fmla="*/ 45 h 46"/>
              <a:gd name="T10" fmla="*/ 38 w 40"/>
              <a:gd name="T11" fmla="*/ 46 h 46"/>
              <a:gd name="T12" fmla="*/ 39 w 40"/>
              <a:gd name="T13" fmla="*/ 46 h 46"/>
              <a:gd name="T14" fmla="*/ 40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15" y="45"/>
                  <a:pt x="15" y="45"/>
                  <a:pt x="15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112"/>
          <p:cNvSpPr>
            <a:spLocks noEditPoints="1"/>
          </p:cNvSpPr>
          <p:nvPr/>
        </p:nvSpPr>
        <p:spPr bwMode="auto">
          <a:xfrm>
            <a:off x="6419851" y="2425700"/>
            <a:ext cx="738188" cy="817563"/>
          </a:xfrm>
          <a:custGeom>
            <a:avLst/>
            <a:gdLst>
              <a:gd name="T0" fmla="*/ 0 w 323"/>
              <a:gd name="T1" fmla="*/ 252 h 357"/>
              <a:gd name="T2" fmla="*/ 10 w 323"/>
              <a:gd name="T3" fmla="*/ 249 h 357"/>
              <a:gd name="T4" fmla="*/ 9 w 323"/>
              <a:gd name="T5" fmla="*/ 238 h 357"/>
              <a:gd name="T6" fmla="*/ 8 w 323"/>
              <a:gd name="T7" fmla="*/ 234 h 357"/>
              <a:gd name="T8" fmla="*/ 9 w 323"/>
              <a:gd name="T9" fmla="*/ 232 h 357"/>
              <a:gd name="T10" fmla="*/ 13 w 323"/>
              <a:gd name="T11" fmla="*/ 230 h 357"/>
              <a:gd name="T12" fmla="*/ 29 w 323"/>
              <a:gd name="T13" fmla="*/ 222 h 357"/>
              <a:gd name="T14" fmla="*/ 30 w 323"/>
              <a:gd name="T15" fmla="*/ 222 h 357"/>
              <a:gd name="T16" fmla="*/ 38 w 323"/>
              <a:gd name="T17" fmla="*/ 230 h 357"/>
              <a:gd name="T18" fmla="*/ 50 w 323"/>
              <a:gd name="T19" fmla="*/ 229 h 357"/>
              <a:gd name="T20" fmla="*/ 67 w 323"/>
              <a:gd name="T21" fmla="*/ 228 h 357"/>
              <a:gd name="T22" fmla="*/ 68 w 323"/>
              <a:gd name="T23" fmla="*/ 228 h 357"/>
              <a:gd name="T24" fmla="*/ 72 w 323"/>
              <a:gd name="T25" fmla="*/ 236 h 357"/>
              <a:gd name="T26" fmla="*/ 87 w 323"/>
              <a:gd name="T27" fmla="*/ 263 h 357"/>
              <a:gd name="T28" fmla="*/ 87 w 323"/>
              <a:gd name="T29" fmla="*/ 264 h 357"/>
              <a:gd name="T30" fmla="*/ 82 w 323"/>
              <a:gd name="T31" fmla="*/ 281 h 357"/>
              <a:gd name="T32" fmla="*/ 81 w 323"/>
              <a:gd name="T33" fmla="*/ 284 h 357"/>
              <a:gd name="T34" fmla="*/ 110 w 323"/>
              <a:gd name="T35" fmla="*/ 299 h 357"/>
              <a:gd name="T36" fmla="*/ 111 w 323"/>
              <a:gd name="T37" fmla="*/ 299 h 357"/>
              <a:gd name="T38" fmla="*/ 113 w 323"/>
              <a:gd name="T39" fmla="*/ 331 h 357"/>
              <a:gd name="T40" fmla="*/ 113 w 323"/>
              <a:gd name="T41" fmla="*/ 331 h 357"/>
              <a:gd name="T42" fmla="*/ 108 w 323"/>
              <a:gd name="T43" fmla="*/ 352 h 357"/>
              <a:gd name="T44" fmla="*/ 114 w 323"/>
              <a:gd name="T45" fmla="*/ 357 h 357"/>
              <a:gd name="T46" fmla="*/ 141 w 323"/>
              <a:gd name="T47" fmla="*/ 334 h 357"/>
              <a:gd name="T48" fmla="*/ 162 w 323"/>
              <a:gd name="T49" fmla="*/ 316 h 357"/>
              <a:gd name="T50" fmla="*/ 163 w 323"/>
              <a:gd name="T51" fmla="*/ 316 h 357"/>
              <a:gd name="T52" fmla="*/ 174 w 323"/>
              <a:gd name="T53" fmla="*/ 319 h 357"/>
              <a:gd name="T54" fmla="*/ 175 w 323"/>
              <a:gd name="T55" fmla="*/ 320 h 357"/>
              <a:gd name="T56" fmla="*/ 178 w 323"/>
              <a:gd name="T57" fmla="*/ 337 h 357"/>
              <a:gd name="T58" fmla="*/ 199 w 323"/>
              <a:gd name="T59" fmla="*/ 339 h 357"/>
              <a:gd name="T60" fmla="*/ 278 w 323"/>
              <a:gd name="T61" fmla="*/ 347 h 357"/>
              <a:gd name="T62" fmla="*/ 280 w 323"/>
              <a:gd name="T63" fmla="*/ 347 h 357"/>
              <a:gd name="T64" fmla="*/ 306 w 323"/>
              <a:gd name="T65" fmla="*/ 350 h 357"/>
              <a:gd name="T66" fmla="*/ 180 w 323"/>
              <a:gd name="T67" fmla="*/ 1 h 357"/>
              <a:gd name="T68" fmla="*/ 169 w 323"/>
              <a:gd name="T69" fmla="*/ 1 h 357"/>
              <a:gd name="T70" fmla="*/ 156 w 323"/>
              <a:gd name="T71" fmla="*/ 0 h 357"/>
              <a:gd name="T72" fmla="*/ 146 w 323"/>
              <a:gd name="T73" fmla="*/ 0 h 357"/>
              <a:gd name="T74" fmla="*/ 142 w 323"/>
              <a:gd name="T75" fmla="*/ 14 h 357"/>
              <a:gd name="T76" fmla="*/ 323 w 323"/>
              <a:gd name="T77" fmla="*/ 163 h 357"/>
              <a:gd name="T78" fmla="*/ 298 w 323"/>
              <a:gd name="T79" fmla="*/ 139 h 357"/>
              <a:gd name="T80" fmla="*/ 272 w 323"/>
              <a:gd name="T81" fmla="*/ 110 h 357"/>
              <a:gd name="T82" fmla="*/ 257 w 323"/>
              <a:gd name="T83" fmla="*/ 95 h 357"/>
              <a:gd name="T84" fmla="*/ 254 w 323"/>
              <a:gd name="T85" fmla="*/ 92 h 357"/>
              <a:gd name="T86" fmla="*/ 254 w 323"/>
              <a:gd name="T87" fmla="*/ 91 h 357"/>
              <a:gd name="T88" fmla="*/ 257 w 323"/>
              <a:gd name="T89" fmla="*/ 69 h 357"/>
              <a:gd name="T90" fmla="*/ 258 w 323"/>
              <a:gd name="T91" fmla="*/ 62 h 357"/>
              <a:gd name="T92" fmla="*/ 233 w 323"/>
              <a:gd name="T93" fmla="*/ 48 h 357"/>
              <a:gd name="T94" fmla="*/ 233 w 323"/>
              <a:gd name="T95" fmla="*/ 47 h 357"/>
              <a:gd name="T96" fmla="*/ 233 w 323"/>
              <a:gd name="T97" fmla="*/ 47 h 357"/>
              <a:gd name="T98" fmla="*/ 237 w 323"/>
              <a:gd name="T99" fmla="*/ 40 h 357"/>
              <a:gd name="T100" fmla="*/ 238 w 323"/>
              <a:gd name="T101" fmla="*/ 38 h 357"/>
              <a:gd name="T102" fmla="*/ 235 w 323"/>
              <a:gd name="T103" fmla="*/ 41 h 357"/>
              <a:gd name="T104" fmla="*/ 234 w 323"/>
              <a:gd name="T105" fmla="*/ 41 h 357"/>
              <a:gd name="T106" fmla="*/ 233 w 323"/>
              <a:gd name="T107" fmla="*/ 40 h 357"/>
              <a:gd name="T108" fmla="*/ 230 w 323"/>
              <a:gd name="T109" fmla="*/ 29 h 357"/>
              <a:gd name="T110" fmla="*/ 214 w 323"/>
              <a:gd name="T111" fmla="*/ 45 h 357"/>
              <a:gd name="T112" fmla="*/ 213 w 323"/>
              <a:gd name="T113" fmla="*/ 45 h 357"/>
              <a:gd name="T114" fmla="*/ 213 w 323"/>
              <a:gd name="T115" fmla="*/ 44 h 357"/>
              <a:gd name="T116" fmla="*/ 211 w 323"/>
              <a:gd name="T117" fmla="*/ 31 h 357"/>
              <a:gd name="T118" fmla="*/ 209 w 323"/>
              <a:gd name="T119" fmla="*/ 12 h 357"/>
              <a:gd name="T120" fmla="*/ 199 w 323"/>
              <a:gd name="T121" fmla="*/ 9 h 357"/>
              <a:gd name="T122" fmla="*/ 197 w 323"/>
              <a:gd name="T123" fmla="*/ 8 h 357"/>
              <a:gd name="T124" fmla="*/ 180 w 323"/>
              <a:gd name="T125" fmla="*/ 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" h="357">
                <a:moveTo>
                  <a:pt x="0" y="252"/>
                </a:move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38"/>
                  <a:pt x="9" y="238"/>
                </a:cubicBezTo>
                <a:cubicBezTo>
                  <a:pt x="8" y="234"/>
                  <a:pt x="8" y="234"/>
                  <a:pt x="8" y="234"/>
                </a:cubicBezTo>
                <a:cubicBezTo>
                  <a:pt x="8" y="233"/>
                  <a:pt x="8" y="233"/>
                  <a:pt x="9" y="232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30" y="221"/>
                  <a:pt x="30" y="221"/>
                  <a:pt x="30" y="222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67" y="228"/>
                  <a:pt x="67" y="228"/>
                  <a:pt x="67" y="228"/>
                </a:cubicBezTo>
                <a:cubicBezTo>
                  <a:pt x="67" y="228"/>
                  <a:pt x="68" y="228"/>
                  <a:pt x="68" y="228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7" y="263"/>
                  <a:pt x="87" y="263"/>
                  <a:pt x="87" y="263"/>
                </a:cubicBezTo>
                <a:cubicBezTo>
                  <a:pt x="87" y="263"/>
                  <a:pt x="87" y="263"/>
                  <a:pt x="87" y="264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1" y="299"/>
                  <a:pt x="111" y="299"/>
                  <a:pt x="111" y="299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08" y="352"/>
                  <a:pt x="108" y="352"/>
                  <a:pt x="108" y="352"/>
                </a:cubicBezTo>
                <a:cubicBezTo>
                  <a:pt x="114" y="357"/>
                  <a:pt x="114" y="357"/>
                  <a:pt x="114" y="357"/>
                </a:cubicBezTo>
                <a:cubicBezTo>
                  <a:pt x="141" y="334"/>
                  <a:pt x="141" y="334"/>
                  <a:pt x="141" y="334"/>
                </a:cubicBezTo>
                <a:cubicBezTo>
                  <a:pt x="162" y="316"/>
                  <a:pt x="162" y="316"/>
                  <a:pt x="162" y="316"/>
                </a:cubicBezTo>
                <a:cubicBezTo>
                  <a:pt x="162" y="316"/>
                  <a:pt x="162" y="316"/>
                  <a:pt x="163" y="316"/>
                </a:cubicBezTo>
                <a:cubicBezTo>
                  <a:pt x="174" y="319"/>
                  <a:pt x="174" y="319"/>
                  <a:pt x="174" y="319"/>
                </a:cubicBezTo>
                <a:cubicBezTo>
                  <a:pt x="175" y="319"/>
                  <a:pt x="175" y="319"/>
                  <a:pt x="175" y="320"/>
                </a:cubicBezTo>
                <a:cubicBezTo>
                  <a:pt x="178" y="337"/>
                  <a:pt x="178" y="337"/>
                  <a:pt x="178" y="337"/>
                </a:cubicBezTo>
                <a:cubicBezTo>
                  <a:pt x="199" y="339"/>
                  <a:pt x="199" y="339"/>
                  <a:pt x="199" y="339"/>
                </a:cubicBezTo>
                <a:cubicBezTo>
                  <a:pt x="278" y="347"/>
                  <a:pt x="278" y="347"/>
                  <a:pt x="278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306" y="350"/>
                  <a:pt x="306" y="350"/>
                  <a:pt x="306" y="350"/>
                </a:cubicBezTo>
                <a:moveTo>
                  <a:pt x="180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2" y="14"/>
                  <a:pt x="142" y="14"/>
                  <a:pt x="142" y="14"/>
                </a:cubicBezTo>
                <a:moveTo>
                  <a:pt x="323" y="163"/>
                </a:moveTo>
                <a:cubicBezTo>
                  <a:pt x="298" y="139"/>
                  <a:pt x="298" y="139"/>
                  <a:pt x="298" y="139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4" y="91"/>
                  <a:pt x="254" y="91"/>
                  <a:pt x="254" y="9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33" y="48"/>
                  <a:pt x="233" y="48"/>
                  <a:pt x="233" y="48"/>
                </a:cubicBezTo>
                <a:cubicBezTo>
                  <a:pt x="233" y="48"/>
                  <a:pt x="233" y="48"/>
                  <a:pt x="233" y="47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4" y="41"/>
                  <a:pt x="234" y="41"/>
                  <a:pt x="234" y="41"/>
                </a:cubicBezTo>
                <a:cubicBezTo>
                  <a:pt x="233" y="41"/>
                  <a:pt x="233" y="40"/>
                  <a:pt x="233" y="40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3" y="45"/>
                </a:cubicBezTo>
                <a:cubicBezTo>
                  <a:pt x="213" y="45"/>
                  <a:pt x="213" y="44"/>
                  <a:pt x="213" y="44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09" y="12"/>
                  <a:pt x="209" y="12"/>
                  <a:pt x="209" y="12"/>
                </a:cubicBezTo>
                <a:cubicBezTo>
                  <a:pt x="199" y="9"/>
                  <a:pt x="199" y="9"/>
                  <a:pt x="199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80" y="1"/>
                  <a:pt x="180" y="1"/>
                  <a:pt x="180" y="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113"/>
          <p:cNvSpPr>
            <a:spLocks noEditPoints="1"/>
          </p:cNvSpPr>
          <p:nvPr/>
        </p:nvSpPr>
        <p:spPr bwMode="auto">
          <a:xfrm>
            <a:off x="6065839" y="1417638"/>
            <a:ext cx="336550" cy="149226"/>
          </a:xfrm>
          <a:custGeom>
            <a:avLst/>
            <a:gdLst>
              <a:gd name="T0" fmla="*/ 73 w 147"/>
              <a:gd name="T1" fmla="*/ 39 h 39"/>
              <a:gd name="T2" fmla="*/ 66 w 147"/>
              <a:gd name="T3" fmla="*/ 38 h 39"/>
              <a:gd name="T4" fmla="*/ 65 w 147"/>
              <a:gd name="T5" fmla="*/ 36 h 39"/>
              <a:gd name="T6" fmla="*/ 67 w 147"/>
              <a:gd name="T7" fmla="*/ 25 h 39"/>
              <a:gd name="T8" fmla="*/ 49 w 147"/>
              <a:gd name="T9" fmla="*/ 14 h 39"/>
              <a:gd name="T10" fmla="*/ 45 w 147"/>
              <a:gd name="T11" fmla="*/ 12 h 39"/>
              <a:gd name="T12" fmla="*/ 40 w 147"/>
              <a:gd name="T13" fmla="*/ 9 h 39"/>
              <a:gd name="T14" fmla="*/ 13 w 147"/>
              <a:gd name="T15" fmla="*/ 13 h 39"/>
              <a:gd name="T16" fmla="*/ 7 w 147"/>
              <a:gd name="T17" fmla="*/ 14 h 39"/>
              <a:gd name="T18" fmla="*/ 6 w 147"/>
              <a:gd name="T19" fmla="*/ 14 h 39"/>
              <a:gd name="T20" fmla="*/ 0 w 147"/>
              <a:gd name="T21" fmla="*/ 0 h 39"/>
              <a:gd name="T22" fmla="*/ 147 w 147"/>
              <a:gd name="T23" fmla="*/ 23 h 39"/>
              <a:gd name="T24" fmla="*/ 124 w 147"/>
              <a:gd name="T25" fmla="*/ 36 h 39"/>
              <a:gd name="T26" fmla="*/ 124 w 147"/>
              <a:gd name="T27" fmla="*/ 37 h 39"/>
              <a:gd name="T28" fmla="*/ 115 w 147"/>
              <a:gd name="T29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39">
                <a:moveTo>
                  <a:pt x="73" y="39"/>
                </a:move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49" y="14"/>
                  <a:pt x="49" y="14"/>
                  <a:pt x="49" y="14"/>
                </a:cubicBezTo>
                <a:cubicBezTo>
                  <a:pt x="45" y="12"/>
                  <a:pt x="45" y="12"/>
                  <a:pt x="45" y="12"/>
                </a:cubicBezTo>
                <a:cubicBezTo>
                  <a:pt x="40" y="9"/>
                  <a:pt x="40" y="9"/>
                  <a:pt x="40" y="9"/>
                </a:cubicBezTo>
                <a:cubicBezTo>
                  <a:pt x="13" y="13"/>
                  <a:pt x="13" y="13"/>
                  <a:pt x="13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0" y="0"/>
                  <a:pt x="0" y="0"/>
                  <a:pt x="0" y="0"/>
                </a:cubicBezTo>
                <a:moveTo>
                  <a:pt x="147" y="23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15" y="36"/>
                  <a:pt x="115" y="36"/>
                  <a:pt x="115" y="36"/>
                </a:cubicBezTo>
              </a:path>
            </a:pathLst>
          </a:custGeom>
          <a:solidFill>
            <a:srgbClr val="FF0000"/>
          </a:solidFill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114"/>
          <p:cNvSpPr>
            <a:spLocks noEditPoints="1"/>
          </p:cNvSpPr>
          <p:nvPr/>
        </p:nvSpPr>
        <p:spPr bwMode="auto">
          <a:xfrm>
            <a:off x="6402389" y="1160463"/>
            <a:ext cx="165100" cy="368300"/>
          </a:xfrm>
          <a:custGeom>
            <a:avLst/>
            <a:gdLst>
              <a:gd name="T0" fmla="*/ 69 w 72"/>
              <a:gd name="T1" fmla="*/ 37 h 161"/>
              <a:gd name="T2" fmla="*/ 70 w 72"/>
              <a:gd name="T3" fmla="*/ 50 h 161"/>
              <a:gd name="T4" fmla="*/ 71 w 72"/>
              <a:gd name="T5" fmla="*/ 74 h 161"/>
              <a:gd name="T6" fmla="*/ 71 w 72"/>
              <a:gd name="T7" fmla="*/ 85 h 161"/>
              <a:gd name="T8" fmla="*/ 72 w 72"/>
              <a:gd name="T9" fmla="*/ 91 h 161"/>
              <a:gd name="T10" fmla="*/ 72 w 72"/>
              <a:gd name="T11" fmla="*/ 92 h 161"/>
              <a:gd name="T12" fmla="*/ 68 w 72"/>
              <a:gd name="T13" fmla="*/ 95 h 161"/>
              <a:gd name="T14" fmla="*/ 68 w 72"/>
              <a:gd name="T15" fmla="*/ 95 h 161"/>
              <a:gd name="T16" fmla="*/ 44 w 72"/>
              <a:gd name="T17" fmla="*/ 96 h 161"/>
              <a:gd name="T18" fmla="*/ 31 w 72"/>
              <a:gd name="T19" fmla="*/ 121 h 161"/>
              <a:gd name="T20" fmla="*/ 31 w 72"/>
              <a:gd name="T21" fmla="*/ 122 h 161"/>
              <a:gd name="T22" fmla="*/ 31 w 72"/>
              <a:gd name="T23" fmla="*/ 123 h 161"/>
              <a:gd name="T24" fmla="*/ 4 w 72"/>
              <a:gd name="T25" fmla="*/ 140 h 161"/>
              <a:gd name="T26" fmla="*/ 0 w 72"/>
              <a:gd name="T27" fmla="*/ 161 h 161"/>
              <a:gd name="T28" fmla="*/ 40 w 72"/>
              <a:gd name="T29" fmla="*/ 0 h 161"/>
              <a:gd name="T30" fmla="*/ 52 w 72"/>
              <a:gd name="T31" fmla="*/ 15 h 161"/>
              <a:gd name="T32" fmla="*/ 56 w 72"/>
              <a:gd name="T33" fmla="*/ 18 h 161"/>
              <a:gd name="T34" fmla="*/ 69 w 72"/>
              <a:gd name="T35" fmla="*/ 36 h 161"/>
              <a:gd name="T36" fmla="*/ 69 w 72"/>
              <a:gd name="T37" fmla="*/ 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61">
                <a:moveTo>
                  <a:pt x="69" y="37"/>
                </a:moveTo>
                <a:cubicBezTo>
                  <a:pt x="70" y="50"/>
                  <a:pt x="70" y="50"/>
                  <a:pt x="70" y="50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1"/>
                  <a:pt x="72" y="92"/>
                  <a:pt x="72" y="92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" y="140"/>
                  <a:pt x="4" y="140"/>
                  <a:pt x="4" y="140"/>
                </a:cubicBezTo>
                <a:cubicBezTo>
                  <a:pt x="0" y="161"/>
                  <a:pt x="0" y="161"/>
                  <a:pt x="0" y="161"/>
                </a:cubicBezTo>
                <a:moveTo>
                  <a:pt x="40" y="0"/>
                </a:moveTo>
                <a:cubicBezTo>
                  <a:pt x="52" y="15"/>
                  <a:pt x="52" y="15"/>
                  <a:pt x="52" y="15"/>
                </a:cubicBezTo>
                <a:cubicBezTo>
                  <a:pt x="56" y="18"/>
                  <a:pt x="56" y="18"/>
                  <a:pt x="56" y="1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115"/>
          <p:cNvSpPr>
            <a:spLocks/>
          </p:cNvSpPr>
          <p:nvPr/>
        </p:nvSpPr>
        <p:spPr bwMode="auto">
          <a:xfrm>
            <a:off x="6203951" y="931863"/>
            <a:ext cx="30163" cy="95250"/>
          </a:xfrm>
          <a:custGeom>
            <a:avLst/>
            <a:gdLst>
              <a:gd name="T0" fmla="*/ 0 w 13"/>
              <a:gd name="T1" fmla="*/ 42 h 42"/>
              <a:gd name="T2" fmla="*/ 3 w 13"/>
              <a:gd name="T3" fmla="*/ 1 h 42"/>
              <a:gd name="T4" fmla="*/ 3 w 13"/>
              <a:gd name="T5" fmla="*/ 0 h 42"/>
              <a:gd name="T6" fmla="*/ 4 w 13"/>
              <a:gd name="T7" fmla="*/ 0 h 42"/>
              <a:gd name="T8" fmla="*/ 13 w 13"/>
              <a:gd name="T9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2">
                <a:moveTo>
                  <a:pt x="0" y="42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3"/>
                  <a:pt x="13" y="3"/>
                  <a:pt x="13" y="3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116"/>
          <p:cNvSpPr>
            <a:spLocks/>
          </p:cNvSpPr>
          <p:nvPr/>
        </p:nvSpPr>
        <p:spPr bwMode="auto">
          <a:xfrm>
            <a:off x="7615239" y="1174750"/>
            <a:ext cx="47625" cy="115888"/>
          </a:xfrm>
          <a:custGeom>
            <a:avLst/>
            <a:gdLst>
              <a:gd name="T0" fmla="*/ 21 w 21"/>
              <a:gd name="T1" fmla="*/ 0 h 51"/>
              <a:gd name="T2" fmla="*/ 6 w 21"/>
              <a:gd name="T3" fmla="*/ 18 h 51"/>
              <a:gd name="T4" fmla="*/ 4 w 21"/>
              <a:gd name="T5" fmla="*/ 20 h 51"/>
              <a:gd name="T6" fmla="*/ 0 w 21"/>
              <a:gd name="T7" fmla="*/ 51 h 51"/>
              <a:gd name="T8" fmla="*/ 9 w 21"/>
              <a:gd name="T9" fmla="*/ 45 h 51"/>
              <a:gd name="T10" fmla="*/ 10 w 21"/>
              <a:gd name="T11" fmla="*/ 45 h 51"/>
              <a:gd name="T12" fmla="*/ 16 w 21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0"/>
                </a:moveTo>
                <a:cubicBezTo>
                  <a:pt x="6" y="18"/>
                  <a:pt x="6" y="18"/>
                  <a:pt x="6" y="18"/>
                </a:cubicBezTo>
                <a:cubicBezTo>
                  <a:pt x="4" y="20"/>
                  <a:pt x="4" y="20"/>
                  <a:pt x="4" y="20"/>
                </a:cubicBezTo>
                <a:cubicBezTo>
                  <a:pt x="0" y="51"/>
                  <a:pt x="0" y="51"/>
                  <a:pt x="0" y="5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10" y="44"/>
                  <a:pt x="10" y="45"/>
                </a:cubicBezTo>
                <a:cubicBezTo>
                  <a:pt x="16" y="51"/>
                  <a:pt x="16" y="51"/>
                  <a:pt x="16" y="5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17"/>
          <p:cNvSpPr>
            <a:spLocks/>
          </p:cNvSpPr>
          <p:nvPr/>
        </p:nvSpPr>
        <p:spPr bwMode="auto">
          <a:xfrm>
            <a:off x="7202489" y="1963738"/>
            <a:ext cx="66675" cy="58738"/>
          </a:xfrm>
          <a:custGeom>
            <a:avLst/>
            <a:gdLst>
              <a:gd name="T0" fmla="*/ 42 w 42"/>
              <a:gd name="T1" fmla="*/ 0 h 37"/>
              <a:gd name="T2" fmla="*/ 29 w 42"/>
              <a:gd name="T3" fmla="*/ 14 h 37"/>
              <a:gd name="T4" fmla="*/ 3 w 42"/>
              <a:gd name="T5" fmla="*/ 23 h 37"/>
              <a:gd name="T6" fmla="*/ 0 w 42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2" y="0"/>
                </a:moveTo>
                <a:lnTo>
                  <a:pt x="29" y="14"/>
                </a:lnTo>
                <a:lnTo>
                  <a:pt x="3" y="23"/>
                </a:lnTo>
                <a:lnTo>
                  <a:pt x="0" y="37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8"/>
          <p:cNvSpPr>
            <a:spLocks/>
          </p:cNvSpPr>
          <p:nvPr/>
        </p:nvSpPr>
        <p:spPr bwMode="auto">
          <a:xfrm>
            <a:off x="4249739" y="6491288"/>
            <a:ext cx="1619250" cy="355600"/>
          </a:xfrm>
          <a:custGeom>
            <a:avLst/>
            <a:gdLst>
              <a:gd name="T0" fmla="*/ 22 w 707"/>
              <a:gd name="T1" fmla="*/ 6 h 155"/>
              <a:gd name="T2" fmla="*/ 1 w 707"/>
              <a:gd name="T3" fmla="*/ 58 h 155"/>
              <a:gd name="T4" fmla="*/ 2 w 707"/>
              <a:gd name="T5" fmla="*/ 59 h 155"/>
              <a:gd name="T6" fmla="*/ 24 w 707"/>
              <a:gd name="T7" fmla="*/ 54 h 155"/>
              <a:gd name="T8" fmla="*/ 47 w 707"/>
              <a:gd name="T9" fmla="*/ 62 h 155"/>
              <a:gd name="T10" fmla="*/ 49 w 707"/>
              <a:gd name="T11" fmla="*/ 63 h 155"/>
              <a:gd name="T12" fmla="*/ 48 w 707"/>
              <a:gd name="T13" fmla="*/ 97 h 155"/>
              <a:gd name="T14" fmla="*/ 57 w 707"/>
              <a:gd name="T15" fmla="*/ 109 h 155"/>
              <a:gd name="T16" fmla="*/ 71 w 707"/>
              <a:gd name="T17" fmla="*/ 111 h 155"/>
              <a:gd name="T18" fmla="*/ 72 w 707"/>
              <a:gd name="T19" fmla="*/ 110 h 155"/>
              <a:gd name="T20" fmla="*/ 71 w 707"/>
              <a:gd name="T21" fmla="*/ 101 h 155"/>
              <a:gd name="T22" fmla="*/ 83 w 707"/>
              <a:gd name="T23" fmla="*/ 105 h 155"/>
              <a:gd name="T24" fmla="*/ 89 w 707"/>
              <a:gd name="T25" fmla="*/ 114 h 155"/>
              <a:gd name="T26" fmla="*/ 113 w 707"/>
              <a:gd name="T27" fmla="*/ 137 h 155"/>
              <a:gd name="T28" fmla="*/ 147 w 707"/>
              <a:gd name="T29" fmla="*/ 116 h 155"/>
              <a:gd name="T30" fmla="*/ 180 w 707"/>
              <a:gd name="T31" fmla="*/ 128 h 155"/>
              <a:gd name="T32" fmla="*/ 202 w 707"/>
              <a:gd name="T33" fmla="*/ 123 h 155"/>
              <a:gd name="T34" fmla="*/ 239 w 707"/>
              <a:gd name="T35" fmla="*/ 147 h 155"/>
              <a:gd name="T36" fmla="*/ 239 w 707"/>
              <a:gd name="T37" fmla="*/ 147 h 155"/>
              <a:gd name="T38" fmla="*/ 256 w 707"/>
              <a:gd name="T39" fmla="*/ 133 h 155"/>
              <a:gd name="T40" fmla="*/ 288 w 707"/>
              <a:gd name="T41" fmla="*/ 129 h 155"/>
              <a:gd name="T42" fmla="*/ 307 w 707"/>
              <a:gd name="T43" fmla="*/ 118 h 155"/>
              <a:gd name="T44" fmla="*/ 296 w 707"/>
              <a:gd name="T45" fmla="*/ 97 h 155"/>
              <a:gd name="T46" fmla="*/ 314 w 707"/>
              <a:gd name="T47" fmla="*/ 95 h 155"/>
              <a:gd name="T48" fmla="*/ 323 w 707"/>
              <a:gd name="T49" fmla="*/ 70 h 155"/>
              <a:gd name="T50" fmla="*/ 349 w 707"/>
              <a:gd name="T51" fmla="*/ 44 h 155"/>
              <a:gd name="T52" fmla="*/ 352 w 707"/>
              <a:gd name="T53" fmla="*/ 43 h 155"/>
              <a:gd name="T54" fmla="*/ 422 w 707"/>
              <a:gd name="T55" fmla="*/ 51 h 155"/>
              <a:gd name="T56" fmla="*/ 439 w 707"/>
              <a:gd name="T57" fmla="*/ 52 h 155"/>
              <a:gd name="T58" fmla="*/ 440 w 707"/>
              <a:gd name="T59" fmla="*/ 53 h 155"/>
              <a:gd name="T60" fmla="*/ 478 w 707"/>
              <a:gd name="T61" fmla="*/ 41 h 155"/>
              <a:gd name="T62" fmla="*/ 507 w 707"/>
              <a:gd name="T63" fmla="*/ 50 h 155"/>
              <a:gd name="T64" fmla="*/ 518 w 707"/>
              <a:gd name="T65" fmla="*/ 48 h 155"/>
              <a:gd name="T66" fmla="*/ 618 w 707"/>
              <a:gd name="T67" fmla="*/ 36 h 155"/>
              <a:gd name="T68" fmla="*/ 661 w 707"/>
              <a:gd name="T69" fmla="*/ 29 h 155"/>
              <a:gd name="T70" fmla="*/ 707 w 707"/>
              <a:gd name="T71" fmla="*/ 4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7" h="155">
                <a:moveTo>
                  <a:pt x="19" y="0"/>
                </a:moveTo>
                <a:cubicBezTo>
                  <a:pt x="22" y="6"/>
                  <a:pt x="22" y="6"/>
                  <a:pt x="22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8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13" y="57"/>
                  <a:pt x="13" y="57"/>
                  <a:pt x="13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32" y="57"/>
                  <a:pt x="32" y="57"/>
                  <a:pt x="32" y="57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09"/>
                  <a:pt x="58" y="110"/>
                  <a:pt x="58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2" y="111"/>
                  <a:pt x="72" y="110"/>
                </a:cubicBezTo>
                <a:cubicBezTo>
                  <a:pt x="72" y="110"/>
                  <a:pt x="72" y="110"/>
                  <a:pt x="72" y="10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7" y="97"/>
                  <a:pt x="77" y="97"/>
                  <a:pt x="77" y="9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2" y="122"/>
                  <a:pt x="202" y="123"/>
                  <a:pt x="202" y="123"/>
                </a:cubicBezTo>
                <a:cubicBezTo>
                  <a:pt x="215" y="154"/>
                  <a:pt x="215" y="154"/>
                  <a:pt x="215" y="154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3"/>
                  <a:pt x="256" y="132"/>
                  <a:pt x="257" y="132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303" y="127"/>
                  <a:pt x="303" y="127"/>
                  <a:pt x="303" y="127"/>
                </a:cubicBezTo>
                <a:cubicBezTo>
                  <a:pt x="307" y="118"/>
                  <a:pt x="307" y="118"/>
                  <a:pt x="307" y="118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96" y="98"/>
                  <a:pt x="296" y="98"/>
                  <a:pt x="296" y="97"/>
                </a:cubicBezTo>
                <a:cubicBezTo>
                  <a:pt x="296" y="97"/>
                  <a:pt x="296" y="97"/>
                  <a:pt x="297" y="97"/>
                </a:cubicBezTo>
                <a:cubicBezTo>
                  <a:pt x="314" y="95"/>
                  <a:pt x="314" y="95"/>
                  <a:pt x="314" y="95"/>
                </a:cubicBezTo>
                <a:cubicBezTo>
                  <a:pt x="322" y="71"/>
                  <a:pt x="322" y="71"/>
                  <a:pt x="322" y="71"/>
                </a:cubicBezTo>
                <a:cubicBezTo>
                  <a:pt x="322" y="70"/>
                  <a:pt x="323" y="70"/>
                  <a:pt x="323" y="70"/>
                </a:cubicBezTo>
                <a:cubicBezTo>
                  <a:pt x="340" y="67"/>
                  <a:pt x="340" y="67"/>
                  <a:pt x="340" y="67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422" y="51"/>
                  <a:pt x="422" y="51"/>
                  <a:pt x="422" y="51"/>
                </a:cubicBezTo>
                <a:cubicBezTo>
                  <a:pt x="433" y="52"/>
                  <a:pt x="433" y="52"/>
                  <a:pt x="433" y="52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52"/>
                  <a:pt x="439" y="52"/>
                  <a:pt x="440" y="52"/>
                </a:cubicBezTo>
                <a:cubicBezTo>
                  <a:pt x="440" y="53"/>
                  <a:pt x="440" y="53"/>
                  <a:pt x="440" y="53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78" y="41"/>
                  <a:pt x="478" y="41"/>
                  <a:pt x="478" y="41"/>
                </a:cubicBezTo>
                <a:cubicBezTo>
                  <a:pt x="478" y="41"/>
                  <a:pt x="479" y="41"/>
                  <a:pt x="479" y="41"/>
                </a:cubicBezTo>
                <a:cubicBezTo>
                  <a:pt x="507" y="50"/>
                  <a:pt x="507" y="50"/>
                  <a:pt x="507" y="50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8" y="48"/>
                  <a:pt x="518" y="48"/>
                  <a:pt x="518" y="48"/>
                </a:cubicBezTo>
                <a:cubicBezTo>
                  <a:pt x="617" y="36"/>
                  <a:pt x="617" y="36"/>
                  <a:pt x="617" y="36"/>
                </a:cubicBezTo>
                <a:cubicBezTo>
                  <a:pt x="617" y="36"/>
                  <a:pt x="618" y="36"/>
                  <a:pt x="618" y="36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61" y="29"/>
                  <a:pt x="661" y="29"/>
                  <a:pt x="661" y="29"/>
                </a:cubicBezTo>
                <a:cubicBezTo>
                  <a:pt x="661" y="29"/>
                  <a:pt x="661" y="29"/>
                  <a:pt x="662" y="29"/>
                </a:cubicBezTo>
                <a:cubicBezTo>
                  <a:pt x="707" y="44"/>
                  <a:pt x="707" y="44"/>
                  <a:pt x="707" y="44"/>
                </a:cubicBezTo>
              </a:path>
            </a:pathLst>
          </a:custGeom>
          <a:noFill/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9"/>
          <p:cNvSpPr>
            <a:spLocks noEditPoints="1"/>
          </p:cNvSpPr>
          <p:nvPr/>
        </p:nvSpPr>
        <p:spPr bwMode="auto">
          <a:xfrm>
            <a:off x="6661151" y="903288"/>
            <a:ext cx="1458913" cy="484188"/>
          </a:xfrm>
          <a:custGeom>
            <a:avLst/>
            <a:gdLst>
              <a:gd name="T0" fmla="*/ 244 w 637"/>
              <a:gd name="T1" fmla="*/ 165 h 211"/>
              <a:gd name="T2" fmla="*/ 253 w 637"/>
              <a:gd name="T3" fmla="*/ 164 h 211"/>
              <a:gd name="T4" fmla="*/ 281 w 637"/>
              <a:gd name="T5" fmla="*/ 159 h 211"/>
              <a:gd name="T6" fmla="*/ 302 w 637"/>
              <a:gd name="T7" fmla="*/ 133 h 211"/>
              <a:gd name="T8" fmla="*/ 398 w 637"/>
              <a:gd name="T9" fmla="*/ 122 h 211"/>
              <a:gd name="T10" fmla="*/ 405 w 637"/>
              <a:gd name="T11" fmla="*/ 123 h 211"/>
              <a:gd name="T12" fmla="*/ 437 w 637"/>
              <a:gd name="T13" fmla="*/ 118 h 211"/>
              <a:gd name="T14" fmla="*/ 487 w 637"/>
              <a:gd name="T15" fmla="*/ 93 h 211"/>
              <a:gd name="T16" fmla="*/ 504 w 637"/>
              <a:gd name="T17" fmla="*/ 91 h 211"/>
              <a:gd name="T18" fmla="*/ 606 w 637"/>
              <a:gd name="T19" fmla="*/ 78 h 211"/>
              <a:gd name="T20" fmla="*/ 132 w 637"/>
              <a:gd name="T21" fmla="*/ 141 h 211"/>
              <a:gd name="T22" fmla="*/ 114 w 637"/>
              <a:gd name="T23" fmla="*/ 147 h 211"/>
              <a:gd name="T24" fmla="*/ 103 w 637"/>
              <a:gd name="T25" fmla="*/ 141 h 211"/>
              <a:gd name="T26" fmla="*/ 105 w 637"/>
              <a:gd name="T27" fmla="*/ 116 h 211"/>
              <a:gd name="T28" fmla="*/ 84 w 637"/>
              <a:gd name="T29" fmla="*/ 117 h 211"/>
              <a:gd name="T30" fmla="*/ 73 w 637"/>
              <a:gd name="T31" fmla="*/ 148 h 211"/>
              <a:gd name="T32" fmla="*/ 55 w 637"/>
              <a:gd name="T33" fmla="*/ 151 h 211"/>
              <a:gd name="T34" fmla="*/ 35 w 637"/>
              <a:gd name="T35" fmla="*/ 178 h 211"/>
              <a:gd name="T36" fmla="*/ 14 w 637"/>
              <a:gd name="T37" fmla="*/ 210 h 211"/>
              <a:gd name="T38" fmla="*/ 13 w 637"/>
              <a:gd name="T39" fmla="*/ 210 h 211"/>
              <a:gd name="T40" fmla="*/ 4 w 637"/>
              <a:gd name="T41" fmla="*/ 201 h 211"/>
              <a:gd name="T42" fmla="*/ 19 w 637"/>
              <a:gd name="T43" fmla="*/ 180 h 211"/>
              <a:gd name="T44" fmla="*/ 11 w 637"/>
              <a:gd name="T45" fmla="*/ 163 h 211"/>
              <a:gd name="T46" fmla="*/ 4 w 637"/>
              <a:gd name="T47" fmla="*/ 142 h 211"/>
              <a:gd name="T48" fmla="*/ 5 w 637"/>
              <a:gd name="T49" fmla="*/ 141 h 211"/>
              <a:gd name="T50" fmla="*/ 17 w 637"/>
              <a:gd name="T51" fmla="*/ 106 h 211"/>
              <a:gd name="T52" fmla="*/ 20 w 637"/>
              <a:gd name="T53" fmla="*/ 103 h 211"/>
              <a:gd name="T54" fmla="*/ 13 w 637"/>
              <a:gd name="T55" fmla="*/ 84 h 211"/>
              <a:gd name="T56" fmla="*/ 39 w 637"/>
              <a:gd name="T57" fmla="*/ 70 h 211"/>
              <a:gd name="T58" fmla="*/ 41 w 637"/>
              <a:gd name="T59" fmla="*/ 69 h 211"/>
              <a:gd name="T60" fmla="*/ 49 w 637"/>
              <a:gd name="T61" fmla="*/ 55 h 211"/>
              <a:gd name="T62" fmla="*/ 51 w 637"/>
              <a:gd name="T63" fmla="*/ 49 h 211"/>
              <a:gd name="T64" fmla="*/ 53 w 637"/>
              <a:gd name="T65" fmla="*/ 27 h 211"/>
              <a:gd name="T66" fmla="*/ 70 w 637"/>
              <a:gd name="T67" fmla="*/ 27 h 211"/>
              <a:gd name="T68" fmla="*/ 98 w 637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211">
                <a:moveTo>
                  <a:pt x="244" y="197"/>
                </a:moveTo>
                <a:cubicBezTo>
                  <a:pt x="244" y="197"/>
                  <a:pt x="244" y="172"/>
                  <a:pt x="244" y="165"/>
                </a:cubicBezTo>
                <a:cubicBezTo>
                  <a:pt x="246" y="165"/>
                  <a:pt x="247" y="164"/>
                  <a:pt x="247" y="164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9"/>
                  <a:pt x="281" y="159"/>
                  <a:pt x="282" y="15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7" y="118"/>
                  <a:pt x="437" y="118"/>
                  <a:pt x="437" y="118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87" y="93"/>
                  <a:pt x="487" y="93"/>
                  <a:pt x="487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504" y="91"/>
                  <a:pt x="504" y="91"/>
                  <a:pt x="504" y="91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606" y="78"/>
                  <a:pt x="606" y="78"/>
                  <a:pt x="606" y="78"/>
                </a:cubicBezTo>
                <a:cubicBezTo>
                  <a:pt x="637" y="132"/>
                  <a:pt x="637" y="132"/>
                  <a:pt x="637" y="132"/>
                </a:cubicBezTo>
                <a:moveTo>
                  <a:pt x="132" y="141"/>
                </a:moveTo>
                <a:cubicBezTo>
                  <a:pt x="116" y="147"/>
                  <a:pt x="116" y="147"/>
                  <a:pt x="116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6" y="125"/>
                  <a:pt x="107" y="119"/>
                </a:cubicBezTo>
                <a:cubicBezTo>
                  <a:pt x="106" y="118"/>
                  <a:pt x="105" y="116"/>
                  <a:pt x="105" y="11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4" y="147"/>
                  <a:pt x="74" y="148"/>
                  <a:pt x="73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1"/>
                  <a:pt x="14" y="211"/>
                </a:cubicBezTo>
                <a:cubicBezTo>
                  <a:pt x="13" y="211"/>
                  <a:pt x="13" y="211"/>
                  <a:pt x="13" y="210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3"/>
                  <a:pt x="4" y="202"/>
                  <a:pt x="4" y="201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5" y="142"/>
                  <a:pt x="5" y="142"/>
                </a:cubicBezTo>
                <a:cubicBezTo>
                  <a:pt x="5" y="141"/>
                  <a:pt x="5" y="141"/>
                  <a:pt x="5" y="141"/>
                </a:cubicBezTo>
                <a:cubicBezTo>
                  <a:pt x="0" y="122"/>
                  <a:pt x="0" y="122"/>
                  <a:pt x="0" y="122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0"/>
                  <a:pt x="13" y="80"/>
                  <a:pt x="13" y="80"/>
                </a:cubicBezTo>
                <a:cubicBezTo>
                  <a:pt x="39" y="70"/>
                  <a:pt x="39" y="70"/>
                  <a:pt x="39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3" y="66"/>
                  <a:pt x="43" y="66"/>
                  <a:pt x="43" y="66"/>
                </a:cubicBezTo>
                <a:cubicBezTo>
                  <a:pt x="49" y="55"/>
                  <a:pt x="49" y="55"/>
                  <a:pt x="49" y="55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28"/>
                  <a:pt x="46" y="28"/>
                  <a:pt x="46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2" y="15"/>
                  <a:pt x="72" y="15"/>
                  <a:pt x="72" y="15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chemeClr val="bg2"/>
          </a:solidFill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20"/>
          <p:cNvSpPr>
            <a:spLocks/>
          </p:cNvSpPr>
          <p:nvPr/>
        </p:nvSpPr>
        <p:spPr bwMode="auto">
          <a:xfrm>
            <a:off x="5868989" y="1192213"/>
            <a:ext cx="2284413" cy="5400675"/>
          </a:xfrm>
          <a:custGeom>
            <a:avLst/>
            <a:gdLst>
              <a:gd name="T0" fmla="*/ 6 w 997"/>
              <a:gd name="T1" fmla="*/ 2330 h 2360"/>
              <a:gd name="T2" fmla="*/ 16 w 997"/>
              <a:gd name="T3" fmla="*/ 2272 h 2360"/>
              <a:gd name="T4" fmla="*/ 53 w 997"/>
              <a:gd name="T5" fmla="*/ 2203 h 2360"/>
              <a:gd name="T6" fmla="*/ 55 w 997"/>
              <a:gd name="T7" fmla="*/ 2065 h 2360"/>
              <a:gd name="T8" fmla="*/ 61 w 997"/>
              <a:gd name="T9" fmla="*/ 1998 h 2360"/>
              <a:gd name="T10" fmla="*/ 73 w 997"/>
              <a:gd name="T11" fmla="*/ 1940 h 2360"/>
              <a:gd name="T12" fmla="*/ 83 w 997"/>
              <a:gd name="T13" fmla="*/ 1909 h 2360"/>
              <a:gd name="T14" fmla="*/ 83 w 997"/>
              <a:gd name="T15" fmla="*/ 1853 h 2360"/>
              <a:gd name="T16" fmla="*/ 78 w 997"/>
              <a:gd name="T17" fmla="*/ 1826 h 2360"/>
              <a:gd name="T18" fmla="*/ 77 w 997"/>
              <a:gd name="T19" fmla="*/ 1807 h 2360"/>
              <a:gd name="T20" fmla="*/ 71 w 997"/>
              <a:gd name="T21" fmla="*/ 1756 h 2360"/>
              <a:gd name="T22" fmla="*/ 63 w 997"/>
              <a:gd name="T23" fmla="*/ 1693 h 2360"/>
              <a:gd name="T24" fmla="*/ 60 w 997"/>
              <a:gd name="T25" fmla="*/ 1667 h 2360"/>
              <a:gd name="T26" fmla="*/ 88 w 997"/>
              <a:gd name="T27" fmla="*/ 1664 h 2360"/>
              <a:gd name="T28" fmla="*/ 157 w 997"/>
              <a:gd name="T29" fmla="*/ 1658 h 2360"/>
              <a:gd name="T30" fmla="*/ 231 w 997"/>
              <a:gd name="T31" fmla="*/ 1634 h 2360"/>
              <a:gd name="T32" fmla="*/ 312 w 997"/>
              <a:gd name="T33" fmla="*/ 1575 h 2360"/>
              <a:gd name="T34" fmla="*/ 325 w 997"/>
              <a:gd name="T35" fmla="*/ 1550 h 2360"/>
              <a:gd name="T36" fmla="*/ 312 w 997"/>
              <a:gd name="T37" fmla="*/ 1489 h 2360"/>
              <a:gd name="T38" fmla="*/ 298 w 997"/>
              <a:gd name="T39" fmla="*/ 1427 h 2360"/>
              <a:gd name="T40" fmla="*/ 318 w 997"/>
              <a:gd name="T41" fmla="*/ 1398 h 2360"/>
              <a:gd name="T42" fmla="*/ 347 w 997"/>
              <a:gd name="T43" fmla="*/ 1368 h 2360"/>
              <a:gd name="T44" fmla="*/ 390 w 997"/>
              <a:gd name="T45" fmla="*/ 1300 h 2360"/>
              <a:gd name="T46" fmla="*/ 407 w 997"/>
              <a:gd name="T47" fmla="*/ 1266 h 2360"/>
              <a:gd name="T48" fmla="*/ 428 w 997"/>
              <a:gd name="T49" fmla="*/ 1225 h 2360"/>
              <a:gd name="T50" fmla="*/ 453 w 997"/>
              <a:gd name="T51" fmla="*/ 1177 h 2360"/>
              <a:gd name="T52" fmla="*/ 474 w 997"/>
              <a:gd name="T53" fmla="*/ 1130 h 2360"/>
              <a:gd name="T54" fmla="*/ 542 w 997"/>
              <a:gd name="T55" fmla="*/ 1058 h 2360"/>
              <a:gd name="T56" fmla="*/ 559 w 997"/>
              <a:gd name="T57" fmla="*/ 1043 h 2360"/>
              <a:gd name="T58" fmla="*/ 566 w 997"/>
              <a:gd name="T59" fmla="*/ 994 h 2360"/>
              <a:gd name="T60" fmla="*/ 568 w 997"/>
              <a:gd name="T61" fmla="*/ 929 h 2360"/>
              <a:gd name="T62" fmla="*/ 546 w 997"/>
              <a:gd name="T63" fmla="*/ 889 h 2360"/>
              <a:gd name="T64" fmla="*/ 506 w 997"/>
              <a:gd name="T65" fmla="*/ 817 h 2360"/>
              <a:gd name="T66" fmla="*/ 481 w 997"/>
              <a:gd name="T67" fmla="*/ 772 h 2360"/>
              <a:gd name="T68" fmla="*/ 499 w 997"/>
              <a:gd name="T69" fmla="*/ 714 h 2360"/>
              <a:gd name="T70" fmla="*/ 557 w 997"/>
              <a:gd name="T71" fmla="*/ 703 h 2360"/>
              <a:gd name="T72" fmla="*/ 572 w 997"/>
              <a:gd name="T73" fmla="*/ 685 h 2360"/>
              <a:gd name="T74" fmla="*/ 585 w 997"/>
              <a:gd name="T75" fmla="*/ 661 h 2360"/>
              <a:gd name="T76" fmla="*/ 601 w 997"/>
              <a:gd name="T77" fmla="*/ 622 h 2360"/>
              <a:gd name="T78" fmla="*/ 615 w 997"/>
              <a:gd name="T79" fmla="*/ 562 h 2360"/>
              <a:gd name="T80" fmla="*/ 632 w 997"/>
              <a:gd name="T81" fmla="*/ 488 h 2360"/>
              <a:gd name="T82" fmla="*/ 643 w 997"/>
              <a:gd name="T83" fmla="*/ 441 h 2360"/>
              <a:gd name="T84" fmla="*/ 667 w 997"/>
              <a:gd name="T85" fmla="*/ 417 h 2360"/>
              <a:gd name="T86" fmla="*/ 697 w 997"/>
              <a:gd name="T87" fmla="*/ 390 h 2360"/>
              <a:gd name="T88" fmla="*/ 713 w 997"/>
              <a:gd name="T89" fmla="*/ 377 h 2360"/>
              <a:gd name="T90" fmla="*/ 755 w 997"/>
              <a:gd name="T91" fmla="*/ 342 h 2360"/>
              <a:gd name="T92" fmla="*/ 780 w 997"/>
              <a:gd name="T93" fmla="*/ 295 h 2360"/>
              <a:gd name="T94" fmla="*/ 798 w 997"/>
              <a:gd name="T95" fmla="*/ 304 h 2360"/>
              <a:gd name="T96" fmla="*/ 835 w 997"/>
              <a:gd name="T97" fmla="*/ 323 h 2360"/>
              <a:gd name="T98" fmla="*/ 880 w 997"/>
              <a:gd name="T99" fmla="*/ 346 h 2360"/>
              <a:gd name="T100" fmla="*/ 929 w 997"/>
              <a:gd name="T101" fmla="*/ 381 h 2360"/>
              <a:gd name="T102" fmla="*/ 953 w 997"/>
              <a:gd name="T103" fmla="*/ 357 h 2360"/>
              <a:gd name="T104" fmla="*/ 967 w 997"/>
              <a:gd name="T105" fmla="*/ 317 h 2360"/>
              <a:gd name="T106" fmla="*/ 972 w 997"/>
              <a:gd name="T107" fmla="*/ 300 h 2360"/>
              <a:gd name="T108" fmla="*/ 985 w 997"/>
              <a:gd name="T109" fmla="*/ 267 h 2360"/>
              <a:gd name="T110" fmla="*/ 997 w 997"/>
              <a:gd name="T111" fmla="*/ 231 h 2360"/>
              <a:gd name="T112" fmla="*/ 990 w 997"/>
              <a:gd name="T113" fmla="*/ 184 h 2360"/>
              <a:gd name="T114" fmla="*/ 983 w 997"/>
              <a:gd name="T115" fmla="*/ 135 h 2360"/>
              <a:gd name="T116" fmla="*/ 978 w 997"/>
              <a:gd name="T117" fmla="*/ 4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7" h="2360">
                <a:moveTo>
                  <a:pt x="0" y="2360"/>
                </a:moveTo>
                <a:cubicBezTo>
                  <a:pt x="2" y="2345"/>
                  <a:pt x="2" y="2345"/>
                  <a:pt x="2" y="2345"/>
                </a:cubicBezTo>
                <a:cubicBezTo>
                  <a:pt x="6" y="2330"/>
                  <a:pt x="6" y="2330"/>
                  <a:pt x="6" y="2330"/>
                </a:cubicBezTo>
                <a:cubicBezTo>
                  <a:pt x="9" y="2310"/>
                  <a:pt x="9" y="2310"/>
                  <a:pt x="9" y="2310"/>
                </a:cubicBezTo>
                <a:cubicBezTo>
                  <a:pt x="12" y="2295"/>
                  <a:pt x="12" y="2295"/>
                  <a:pt x="12" y="2295"/>
                </a:cubicBezTo>
                <a:cubicBezTo>
                  <a:pt x="16" y="2272"/>
                  <a:pt x="16" y="2272"/>
                  <a:pt x="16" y="2272"/>
                </a:cubicBezTo>
                <a:cubicBezTo>
                  <a:pt x="16" y="2272"/>
                  <a:pt x="16" y="2272"/>
                  <a:pt x="17" y="2272"/>
                </a:cubicBezTo>
                <a:cubicBezTo>
                  <a:pt x="54" y="2231"/>
                  <a:pt x="54" y="2231"/>
                  <a:pt x="54" y="2231"/>
                </a:cubicBezTo>
                <a:cubicBezTo>
                  <a:pt x="53" y="2203"/>
                  <a:pt x="53" y="2203"/>
                  <a:pt x="53" y="2203"/>
                </a:cubicBezTo>
                <a:cubicBezTo>
                  <a:pt x="53" y="2086"/>
                  <a:pt x="53" y="2086"/>
                  <a:pt x="53" y="2086"/>
                </a:cubicBezTo>
                <a:cubicBezTo>
                  <a:pt x="54" y="2074"/>
                  <a:pt x="54" y="2074"/>
                  <a:pt x="54" y="2074"/>
                </a:cubicBezTo>
                <a:cubicBezTo>
                  <a:pt x="55" y="2065"/>
                  <a:pt x="55" y="2065"/>
                  <a:pt x="55" y="2065"/>
                </a:cubicBezTo>
                <a:cubicBezTo>
                  <a:pt x="57" y="2043"/>
                  <a:pt x="57" y="2043"/>
                  <a:pt x="57" y="2043"/>
                </a:cubicBezTo>
                <a:cubicBezTo>
                  <a:pt x="59" y="2023"/>
                  <a:pt x="59" y="2023"/>
                  <a:pt x="59" y="2023"/>
                </a:cubicBezTo>
                <a:cubicBezTo>
                  <a:pt x="61" y="1998"/>
                  <a:pt x="61" y="1998"/>
                  <a:pt x="61" y="1998"/>
                </a:cubicBezTo>
                <a:cubicBezTo>
                  <a:pt x="64" y="1976"/>
                  <a:pt x="64" y="1976"/>
                  <a:pt x="64" y="1976"/>
                </a:cubicBezTo>
                <a:cubicBezTo>
                  <a:pt x="65" y="1962"/>
                  <a:pt x="65" y="1962"/>
                  <a:pt x="65" y="1962"/>
                </a:cubicBezTo>
                <a:cubicBezTo>
                  <a:pt x="73" y="1940"/>
                  <a:pt x="73" y="1940"/>
                  <a:pt x="73" y="1940"/>
                </a:cubicBezTo>
                <a:cubicBezTo>
                  <a:pt x="76" y="1929"/>
                  <a:pt x="76" y="1929"/>
                  <a:pt x="76" y="1929"/>
                </a:cubicBezTo>
                <a:cubicBezTo>
                  <a:pt x="77" y="1925"/>
                  <a:pt x="77" y="1925"/>
                  <a:pt x="77" y="1925"/>
                </a:cubicBezTo>
                <a:cubicBezTo>
                  <a:pt x="83" y="1909"/>
                  <a:pt x="83" y="1909"/>
                  <a:pt x="83" y="1909"/>
                </a:cubicBezTo>
                <a:cubicBezTo>
                  <a:pt x="89" y="1887"/>
                  <a:pt x="89" y="1887"/>
                  <a:pt x="89" y="1887"/>
                </a:cubicBezTo>
                <a:cubicBezTo>
                  <a:pt x="85" y="1861"/>
                  <a:pt x="85" y="1861"/>
                  <a:pt x="85" y="1861"/>
                </a:cubicBezTo>
                <a:cubicBezTo>
                  <a:pt x="83" y="1853"/>
                  <a:pt x="83" y="1853"/>
                  <a:pt x="83" y="1853"/>
                </a:cubicBezTo>
                <a:cubicBezTo>
                  <a:pt x="82" y="1851"/>
                  <a:pt x="82" y="1851"/>
                  <a:pt x="82" y="1851"/>
                </a:cubicBezTo>
                <a:cubicBezTo>
                  <a:pt x="80" y="1840"/>
                  <a:pt x="80" y="1840"/>
                  <a:pt x="80" y="1840"/>
                </a:cubicBezTo>
                <a:cubicBezTo>
                  <a:pt x="78" y="1826"/>
                  <a:pt x="78" y="1826"/>
                  <a:pt x="78" y="1826"/>
                </a:cubicBezTo>
                <a:cubicBezTo>
                  <a:pt x="78" y="1825"/>
                  <a:pt x="78" y="1825"/>
                  <a:pt x="78" y="1825"/>
                </a:cubicBezTo>
                <a:cubicBezTo>
                  <a:pt x="77" y="1814"/>
                  <a:pt x="77" y="1814"/>
                  <a:pt x="77" y="1814"/>
                </a:cubicBezTo>
                <a:cubicBezTo>
                  <a:pt x="77" y="1807"/>
                  <a:pt x="77" y="1807"/>
                  <a:pt x="77" y="1807"/>
                </a:cubicBezTo>
                <a:cubicBezTo>
                  <a:pt x="75" y="1787"/>
                  <a:pt x="75" y="1787"/>
                  <a:pt x="75" y="1787"/>
                </a:cubicBezTo>
                <a:cubicBezTo>
                  <a:pt x="74" y="1775"/>
                  <a:pt x="74" y="1775"/>
                  <a:pt x="74" y="1775"/>
                </a:cubicBezTo>
                <a:cubicBezTo>
                  <a:pt x="71" y="1756"/>
                  <a:pt x="71" y="1756"/>
                  <a:pt x="71" y="1756"/>
                </a:cubicBezTo>
                <a:cubicBezTo>
                  <a:pt x="70" y="1743"/>
                  <a:pt x="70" y="1743"/>
                  <a:pt x="70" y="1743"/>
                </a:cubicBezTo>
                <a:cubicBezTo>
                  <a:pt x="68" y="1730"/>
                  <a:pt x="68" y="1730"/>
                  <a:pt x="68" y="1730"/>
                </a:cubicBezTo>
                <a:cubicBezTo>
                  <a:pt x="63" y="1693"/>
                  <a:pt x="63" y="1693"/>
                  <a:pt x="63" y="1693"/>
                </a:cubicBezTo>
                <a:cubicBezTo>
                  <a:pt x="63" y="1691"/>
                  <a:pt x="63" y="1691"/>
                  <a:pt x="63" y="1691"/>
                </a:cubicBezTo>
                <a:cubicBezTo>
                  <a:pt x="60" y="1668"/>
                  <a:pt x="60" y="1668"/>
                  <a:pt x="60" y="1668"/>
                </a:cubicBezTo>
                <a:cubicBezTo>
                  <a:pt x="60" y="1667"/>
                  <a:pt x="60" y="1667"/>
                  <a:pt x="60" y="1667"/>
                </a:cubicBezTo>
                <a:cubicBezTo>
                  <a:pt x="61" y="1666"/>
                  <a:pt x="61" y="1666"/>
                  <a:pt x="61" y="1666"/>
                </a:cubicBezTo>
                <a:cubicBezTo>
                  <a:pt x="82" y="1664"/>
                  <a:pt x="82" y="1664"/>
                  <a:pt x="82" y="1664"/>
                </a:cubicBezTo>
                <a:cubicBezTo>
                  <a:pt x="88" y="1664"/>
                  <a:pt x="88" y="1664"/>
                  <a:pt x="88" y="1664"/>
                </a:cubicBezTo>
                <a:cubicBezTo>
                  <a:pt x="108" y="1662"/>
                  <a:pt x="108" y="1662"/>
                  <a:pt x="108" y="1662"/>
                </a:cubicBezTo>
                <a:cubicBezTo>
                  <a:pt x="124" y="1660"/>
                  <a:pt x="124" y="1660"/>
                  <a:pt x="124" y="1660"/>
                </a:cubicBezTo>
                <a:cubicBezTo>
                  <a:pt x="157" y="1658"/>
                  <a:pt x="157" y="1658"/>
                  <a:pt x="157" y="1658"/>
                </a:cubicBezTo>
                <a:cubicBezTo>
                  <a:pt x="172" y="1656"/>
                  <a:pt x="172" y="1656"/>
                  <a:pt x="172" y="1656"/>
                </a:cubicBezTo>
                <a:cubicBezTo>
                  <a:pt x="205" y="1652"/>
                  <a:pt x="205" y="1652"/>
                  <a:pt x="205" y="1652"/>
                </a:cubicBezTo>
                <a:cubicBezTo>
                  <a:pt x="231" y="1634"/>
                  <a:pt x="231" y="1634"/>
                  <a:pt x="231" y="1634"/>
                </a:cubicBezTo>
                <a:cubicBezTo>
                  <a:pt x="258" y="1613"/>
                  <a:pt x="258" y="1613"/>
                  <a:pt x="258" y="1613"/>
                </a:cubicBezTo>
                <a:cubicBezTo>
                  <a:pt x="290" y="1591"/>
                  <a:pt x="290" y="1591"/>
                  <a:pt x="290" y="1591"/>
                </a:cubicBezTo>
                <a:cubicBezTo>
                  <a:pt x="312" y="1575"/>
                  <a:pt x="312" y="1575"/>
                  <a:pt x="312" y="1575"/>
                </a:cubicBezTo>
                <a:cubicBezTo>
                  <a:pt x="319" y="1570"/>
                  <a:pt x="319" y="1570"/>
                  <a:pt x="319" y="1570"/>
                </a:cubicBezTo>
                <a:cubicBezTo>
                  <a:pt x="328" y="1564"/>
                  <a:pt x="328" y="1564"/>
                  <a:pt x="328" y="1564"/>
                </a:cubicBezTo>
                <a:cubicBezTo>
                  <a:pt x="325" y="1550"/>
                  <a:pt x="325" y="1550"/>
                  <a:pt x="325" y="1550"/>
                </a:cubicBezTo>
                <a:cubicBezTo>
                  <a:pt x="320" y="1521"/>
                  <a:pt x="320" y="1521"/>
                  <a:pt x="320" y="1521"/>
                </a:cubicBezTo>
                <a:cubicBezTo>
                  <a:pt x="316" y="1505"/>
                  <a:pt x="316" y="1505"/>
                  <a:pt x="316" y="1505"/>
                </a:cubicBezTo>
                <a:cubicBezTo>
                  <a:pt x="312" y="1489"/>
                  <a:pt x="312" y="1489"/>
                  <a:pt x="312" y="1489"/>
                </a:cubicBezTo>
                <a:cubicBezTo>
                  <a:pt x="307" y="1463"/>
                  <a:pt x="307" y="1463"/>
                  <a:pt x="307" y="1463"/>
                </a:cubicBezTo>
                <a:cubicBezTo>
                  <a:pt x="301" y="1437"/>
                  <a:pt x="301" y="1437"/>
                  <a:pt x="301" y="1437"/>
                </a:cubicBezTo>
                <a:cubicBezTo>
                  <a:pt x="298" y="1427"/>
                  <a:pt x="298" y="1427"/>
                  <a:pt x="298" y="1427"/>
                </a:cubicBezTo>
                <a:cubicBezTo>
                  <a:pt x="297" y="1427"/>
                  <a:pt x="297" y="1426"/>
                  <a:pt x="298" y="1426"/>
                </a:cubicBezTo>
                <a:cubicBezTo>
                  <a:pt x="313" y="1406"/>
                  <a:pt x="313" y="1406"/>
                  <a:pt x="313" y="1406"/>
                </a:cubicBezTo>
                <a:cubicBezTo>
                  <a:pt x="318" y="1398"/>
                  <a:pt x="318" y="1398"/>
                  <a:pt x="318" y="1398"/>
                </a:cubicBezTo>
                <a:cubicBezTo>
                  <a:pt x="339" y="1376"/>
                  <a:pt x="339" y="1376"/>
                  <a:pt x="339" y="1376"/>
                </a:cubicBezTo>
                <a:cubicBezTo>
                  <a:pt x="341" y="1374"/>
                  <a:pt x="341" y="1374"/>
                  <a:pt x="341" y="1374"/>
                </a:cubicBezTo>
                <a:cubicBezTo>
                  <a:pt x="347" y="1368"/>
                  <a:pt x="347" y="1368"/>
                  <a:pt x="347" y="1368"/>
                </a:cubicBezTo>
                <a:cubicBezTo>
                  <a:pt x="364" y="1350"/>
                  <a:pt x="364" y="1350"/>
                  <a:pt x="364" y="1350"/>
                </a:cubicBezTo>
                <a:cubicBezTo>
                  <a:pt x="384" y="1310"/>
                  <a:pt x="384" y="1310"/>
                  <a:pt x="384" y="1310"/>
                </a:cubicBezTo>
                <a:cubicBezTo>
                  <a:pt x="390" y="1300"/>
                  <a:pt x="390" y="1300"/>
                  <a:pt x="390" y="1300"/>
                </a:cubicBezTo>
                <a:cubicBezTo>
                  <a:pt x="395" y="1289"/>
                  <a:pt x="395" y="1289"/>
                  <a:pt x="395" y="1289"/>
                </a:cubicBezTo>
                <a:cubicBezTo>
                  <a:pt x="403" y="1273"/>
                  <a:pt x="403" y="1273"/>
                  <a:pt x="403" y="1273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3" y="1253"/>
                  <a:pt x="413" y="1253"/>
                  <a:pt x="413" y="1253"/>
                </a:cubicBezTo>
                <a:cubicBezTo>
                  <a:pt x="424" y="1234"/>
                  <a:pt x="424" y="1234"/>
                  <a:pt x="424" y="1234"/>
                </a:cubicBezTo>
                <a:cubicBezTo>
                  <a:pt x="428" y="1225"/>
                  <a:pt x="428" y="1225"/>
                  <a:pt x="428" y="1225"/>
                </a:cubicBezTo>
                <a:cubicBezTo>
                  <a:pt x="440" y="1203"/>
                  <a:pt x="440" y="1203"/>
                  <a:pt x="440" y="1203"/>
                </a:cubicBezTo>
                <a:cubicBezTo>
                  <a:pt x="444" y="1193"/>
                  <a:pt x="444" y="1193"/>
                  <a:pt x="444" y="1193"/>
                </a:cubicBezTo>
                <a:cubicBezTo>
                  <a:pt x="453" y="1177"/>
                  <a:pt x="453" y="1177"/>
                  <a:pt x="453" y="1177"/>
                </a:cubicBezTo>
                <a:cubicBezTo>
                  <a:pt x="462" y="1158"/>
                  <a:pt x="462" y="1158"/>
                  <a:pt x="462" y="1158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85" y="1117"/>
                  <a:pt x="485" y="1117"/>
                  <a:pt x="485" y="1117"/>
                </a:cubicBezTo>
                <a:cubicBezTo>
                  <a:pt x="515" y="1082"/>
                  <a:pt x="515" y="1082"/>
                  <a:pt x="515" y="1082"/>
                </a:cubicBezTo>
                <a:cubicBezTo>
                  <a:pt x="542" y="1058"/>
                  <a:pt x="542" y="1058"/>
                  <a:pt x="542" y="1058"/>
                </a:cubicBezTo>
                <a:cubicBezTo>
                  <a:pt x="545" y="1056"/>
                  <a:pt x="545" y="1056"/>
                  <a:pt x="545" y="1056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60" y="1042"/>
                  <a:pt x="560" y="1042"/>
                </a:cubicBezTo>
                <a:cubicBezTo>
                  <a:pt x="566" y="1037"/>
                  <a:pt x="566" y="1037"/>
                  <a:pt x="566" y="1037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7" y="960"/>
                  <a:pt x="567" y="960"/>
                  <a:pt x="567" y="960"/>
                </a:cubicBezTo>
                <a:cubicBezTo>
                  <a:pt x="567" y="946"/>
                  <a:pt x="567" y="946"/>
                  <a:pt x="567" y="946"/>
                </a:cubicBezTo>
                <a:cubicBezTo>
                  <a:pt x="568" y="929"/>
                  <a:pt x="568" y="929"/>
                  <a:pt x="568" y="929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47" y="891"/>
                  <a:pt x="547" y="891"/>
                  <a:pt x="547" y="891"/>
                </a:cubicBezTo>
                <a:cubicBezTo>
                  <a:pt x="546" y="889"/>
                  <a:pt x="546" y="889"/>
                  <a:pt x="546" y="889"/>
                </a:cubicBezTo>
                <a:cubicBezTo>
                  <a:pt x="530" y="858"/>
                  <a:pt x="530" y="858"/>
                  <a:pt x="530" y="858"/>
                </a:cubicBezTo>
                <a:cubicBezTo>
                  <a:pt x="515" y="832"/>
                  <a:pt x="515" y="832"/>
                  <a:pt x="515" y="832"/>
                </a:cubicBezTo>
                <a:cubicBezTo>
                  <a:pt x="506" y="817"/>
                  <a:pt x="506" y="817"/>
                  <a:pt x="506" y="817"/>
                </a:cubicBezTo>
                <a:cubicBezTo>
                  <a:pt x="499" y="803"/>
                  <a:pt x="499" y="803"/>
                  <a:pt x="499" y="803"/>
                </a:cubicBezTo>
                <a:cubicBezTo>
                  <a:pt x="482" y="773"/>
                  <a:pt x="482" y="773"/>
                  <a:pt x="482" y="773"/>
                </a:cubicBezTo>
                <a:cubicBezTo>
                  <a:pt x="481" y="773"/>
                  <a:pt x="481" y="772"/>
                  <a:pt x="481" y="772"/>
                </a:cubicBezTo>
                <a:cubicBezTo>
                  <a:pt x="487" y="753"/>
                  <a:pt x="487" y="753"/>
                  <a:pt x="487" y="753"/>
                </a:cubicBezTo>
                <a:cubicBezTo>
                  <a:pt x="492" y="737"/>
                  <a:pt x="492" y="737"/>
                  <a:pt x="492" y="737"/>
                </a:cubicBezTo>
                <a:cubicBezTo>
                  <a:pt x="499" y="714"/>
                  <a:pt x="499" y="714"/>
                  <a:pt x="499" y="714"/>
                </a:cubicBezTo>
                <a:cubicBezTo>
                  <a:pt x="499" y="714"/>
                  <a:pt x="499" y="714"/>
                  <a:pt x="499" y="713"/>
                </a:cubicBezTo>
                <a:cubicBezTo>
                  <a:pt x="533" y="707"/>
                  <a:pt x="533" y="707"/>
                  <a:pt x="533" y="707"/>
                </a:cubicBezTo>
                <a:cubicBezTo>
                  <a:pt x="557" y="703"/>
                  <a:pt x="557" y="703"/>
                  <a:pt x="557" y="703"/>
                </a:cubicBezTo>
                <a:cubicBezTo>
                  <a:pt x="563" y="702"/>
                  <a:pt x="563" y="702"/>
                  <a:pt x="563" y="702"/>
                </a:cubicBezTo>
                <a:cubicBezTo>
                  <a:pt x="564" y="701"/>
                  <a:pt x="564" y="701"/>
                  <a:pt x="564" y="701"/>
                </a:cubicBezTo>
                <a:cubicBezTo>
                  <a:pt x="572" y="685"/>
                  <a:pt x="572" y="685"/>
                  <a:pt x="572" y="685"/>
                </a:cubicBezTo>
                <a:cubicBezTo>
                  <a:pt x="572" y="685"/>
                  <a:pt x="573" y="685"/>
                  <a:pt x="573" y="685"/>
                </a:cubicBezTo>
                <a:cubicBezTo>
                  <a:pt x="574" y="684"/>
                  <a:pt x="574" y="684"/>
                  <a:pt x="574" y="684"/>
                </a:cubicBezTo>
                <a:cubicBezTo>
                  <a:pt x="585" y="661"/>
                  <a:pt x="585" y="661"/>
                  <a:pt x="585" y="661"/>
                </a:cubicBezTo>
                <a:cubicBezTo>
                  <a:pt x="591" y="647"/>
                  <a:pt x="591" y="647"/>
                  <a:pt x="591" y="647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1" y="622"/>
                  <a:pt x="601" y="622"/>
                  <a:pt x="601" y="622"/>
                </a:cubicBezTo>
                <a:cubicBezTo>
                  <a:pt x="607" y="602"/>
                  <a:pt x="607" y="602"/>
                  <a:pt x="607" y="602"/>
                </a:cubicBezTo>
                <a:cubicBezTo>
                  <a:pt x="611" y="581"/>
                  <a:pt x="611" y="581"/>
                  <a:pt x="611" y="581"/>
                </a:cubicBezTo>
                <a:cubicBezTo>
                  <a:pt x="615" y="562"/>
                  <a:pt x="615" y="562"/>
                  <a:pt x="615" y="562"/>
                </a:cubicBezTo>
                <a:cubicBezTo>
                  <a:pt x="619" y="542"/>
                  <a:pt x="619" y="542"/>
                  <a:pt x="619" y="542"/>
                </a:cubicBezTo>
                <a:cubicBezTo>
                  <a:pt x="624" y="527"/>
                  <a:pt x="624" y="527"/>
                  <a:pt x="624" y="527"/>
                </a:cubicBezTo>
                <a:cubicBezTo>
                  <a:pt x="632" y="488"/>
                  <a:pt x="632" y="488"/>
                  <a:pt x="632" y="488"/>
                </a:cubicBezTo>
                <a:cubicBezTo>
                  <a:pt x="635" y="476"/>
                  <a:pt x="635" y="476"/>
                  <a:pt x="635" y="476"/>
                </a:cubicBezTo>
                <a:cubicBezTo>
                  <a:pt x="640" y="454"/>
                  <a:pt x="640" y="454"/>
                  <a:pt x="640" y="454"/>
                </a:cubicBezTo>
                <a:cubicBezTo>
                  <a:pt x="643" y="441"/>
                  <a:pt x="643" y="441"/>
                  <a:pt x="643" y="441"/>
                </a:cubicBezTo>
                <a:cubicBezTo>
                  <a:pt x="643" y="440"/>
                  <a:pt x="643" y="440"/>
                  <a:pt x="643" y="440"/>
                </a:cubicBezTo>
                <a:cubicBezTo>
                  <a:pt x="655" y="428"/>
                  <a:pt x="655" y="428"/>
                  <a:pt x="655" y="428"/>
                </a:cubicBezTo>
                <a:cubicBezTo>
                  <a:pt x="667" y="417"/>
                  <a:pt x="667" y="417"/>
                  <a:pt x="667" y="417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89" y="397"/>
                  <a:pt x="689" y="397"/>
                  <a:pt x="689" y="397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697" y="389"/>
                  <a:pt x="697" y="389"/>
                  <a:pt x="697" y="389"/>
                </a:cubicBezTo>
                <a:cubicBezTo>
                  <a:pt x="697" y="389"/>
                  <a:pt x="698" y="389"/>
                  <a:pt x="698" y="389"/>
                </a:cubicBezTo>
                <a:cubicBezTo>
                  <a:pt x="713" y="377"/>
                  <a:pt x="713" y="377"/>
                  <a:pt x="713" y="377"/>
                </a:cubicBezTo>
                <a:cubicBezTo>
                  <a:pt x="736" y="357"/>
                  <a:pt x="736" y="357"/>
                  <a:pt x="736" y="357"/>
                </a:cubicBezTo>
                <a:cubicBezTo>
                  <a:pt x="753" y="343"/>
                  <a:pt x="753" y="343"/>
                  <a:pt x="753" y="343"/>
                </a:cubicBezTo>
                <a:cubicBezTo>
                  <a:pt x="755" y="342"/>
                  <a:pt x="755" y="342"/>
                  <a:pt x="755" y="342"/>
                </a:cubicBezTo>
                <a:cubicBezTo>
                  <a:pt x="761" y="329"/>
                  <a:pt x="761" y="329"/>
                  <a:pt x="761" y="329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80" y="295"/>
                  <a:pt x="780" y="295"/>
                  <a:pt x="780" y="295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11" y="310"/>
                  <a:pt x="811" y="310"/>
                  <a:pt x="811" y="310"/>
                </a:cubicBezTo>
                <a:cubicBezTo>
                  <a:pt x="821" y="316"/>
                  <a:pt x="821" y="316"/>
                  <a:pt x="821" y="316"/>
                </a:cubicBezTo>
                <a:cubicBezTo>
                  <a:pt x="835" y="323"/>
                  <a:pt x="835" y="323"/>
                  <a:pt x="835" y="323"/>
                </a:cubicBezTo>
                <a:cubicBezTo>
                  <a:pt x="849" y="330"/>
                  <a:pt x="849" y="330"/>
                  <a:pt x="849" y="330"/>
                </a:cubicBezTo>
                <a:cubicBezTo>
                  <a:pt x="863" y="337"/>
                  <a:pt x="863" y="337"/>
                  <a:pt x="863" y="337"/>
                </a:cubicBezTo>
                <a:cubicBezTo>
                  <a:pt x="880" y="346"/>
                  <a:pt x="880" y="346"/>
                  <a:pt x="880" y="346"/>
                </a:cubicBezTo>
                <a:cubicBezTo>
                  <a:pt x="893" y="355"/>
                  <a:pt x="893" y="355"/>
                  <a:pt x="893" y="355"/>
                </a:cubicBezTo>
                <a:cubicBezTo>
                  <a:pt x="913" y="369"/>
                  <a:pt x="913" y="369"/>
                  <a:pt x="913" y="369"/>
                </a:cubicBezTo>
                <a:cubicBezTo>
                  <a:pt x="929" y="381"/>
                  <a:pt x="929" y="381"/>
                  <a:pt x="929" y="381"/>
                </a:cubicBezTo>
                <a:cubicBezTo>
                  <a:pt x="941" y="390"/>
                  <a:pt x="941" y="390"/>
                  <a:pt x="941" y="390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53" y="357"/>
                  <a:pt x="953" y="357"/>
                  <a:pt x="953" y="357"/>
                </a:cubicBezTo>
                <a:cubicBezTo>
                  <a:pt x="962" y="331"/>
                  <a:pt x="962" y="331"/>
                  <a:pt x="962" y="331"/>
                </a:cubicBezTo>
                <a:cubicBezTo>
                  <a:pt x="966" y="321"/>
                  <a:pt x="966" y="321"/>
                  <a:pt x="966" y="321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71" y="306"/>
                  <a:pt x="971" y="306"/>
                  <a:pt x="971" y="306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5" y="294"/>
                  <a:pt x="975" y="294"/>
                  <a:pt x="975" y="294"/>
                </a:cubicBezTo>
                <a:cubicBezTo>
                  <a:pt x="978" y="287"/>
                  <a:pt x="978" y="287"/>
                  <a:pt x="978" y="287"/>
                </a:cubicBezTo>
                <a:cubicBezTo>
                  <a:pt x="985" y="267"/>
                  <a:pt x="985" y="267"/>
                  <a:pt x="985" y="267"/>
                </a:cubicBezTo>
                <a:cubicBezTo>
                  <a:pt x="991" y="248"/>
                  <a:pt x="991" y="248"/>
                  <a:pt x="991" y="248"/>
                </a:cubicBezTo>
                <a:cubicBezTo>
                  <a:pt x="995" y="239"/>
                  <a:pt x="995" y="239"/>
                  <a:pt x="995" y="239"/>
                </a:cubicBezTo>
                <a:cubicBezTo>
                  <a:pt x="997" y="231"/>
                  <a:pt x="997" y="231"/>
                  <a:pt x="997" y="231"/>
                </a:cubicBezTo>
                <a:cubicBezTo>
                  <a:pt x="995" y="211"/>
                  <a:pt x="995" y="211"/>
                  <a:pt x="995" y="211"/>
                </a:cubicBezTo>
                <a:cubicBezTo>
                  <a:pt x="991" y="190"/>
                  <a:pt x="991" y="190"/>
                  <a:pt x="991" y="190"/>
                </a:cubicBezTo>
                <a:cubicBezTo>
                  <a:pt x="990" y="184"/>
                  <a:pt x="990" y="184"/>
                  <a:pt x="990" y="184"/>
                </a:cubicBezTo>
                <a:cubicBezTo>
                  <a:pt x="987" y="166"/>
                  <a:pt x="987" y="166"/>
                  <a:pt x="987" y="166"/>
                </a:cubicBezTo>
                <a:cubicBezTo>
                  <a:pt x="986" y="156"/>
                  <a:pt x="986" y="156"/>
                  <a:pt x="986" y="156"/>
                </a:cubicBezTo>
                <a:cubicBezTo>
                  <a:pt x="983" y="135"/>
                  <a:pt x="983" y="135"/>
                  <a:pt x="983" y="135"/>
                </a:cubicBezTo>
                <a:cubicBezTo>
                  <a:pt x="980" y="112"/>
                  <a:pt x="980" y="112"/>
                  <a:pt x="980" y="112"/>
                </a:cubicBezTo>
                <a:cubicBezTo>
                  <a:pt x="978" y="90"/>
                  <a:pt x="978" y="90"/>
                  <a:pt x="978" y="90"/>
                </a:cubicBezTo>
                <a:cubicBezTo>
                  <a:pt x="978" y="49"/>
                  <a:pt x="978" y="49"/>
                  <a:pt x="978" y="49"/>
                </a:cubicBezTo>
                <a:cubicBezTo>
                  <a:pt x="979" y="36"/>
                  <a:pt x="979" y="36"/>
                  <a:pt x="979" y="36"/>
                </a:cubicBezTo>
                <a:cubicBezTo>
                  <a:pt x="979" y="0"/>
                  <a:pt x="979" y="0"/>
                  <a:pt x="979" y="0"/>
                </a:cubicBezTo>
              </a:path>
            </a:pathLst>
          </a:custGeom>
          <a:noFill/>
          <a:ln w="3651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140"/>
          <p:cNvSpPr>
            <a:spLocks noChangeArrowheads="1"/>
          </p:cNvSpPr>
          <p:nvPr/>
        </p:nvSpPr>
        <p:spPr bwMode="auto">
          <a:xfrm>
            <a:off x="6586539" y="37703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7" name="Rectangle 141"/>
          <p:cNvSpPr>
            <a:spLocks noChangeArrowheads="1"/>
          </p:cNvSpPr>
          <p:nvPr/>
        </p:nvSpPr>
        <p:spPr bwMode="auto">
          <a:xfrm>
            <a:off x="6038851" y="378936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" name="Rectangle 145"/>
          <p:cNvSpPr>
            <a:spLocks noChangeArrowheads="1"/>
          </p:cNvSpPr>
          <p:nvPr/>
        </p:nvSpPr>
        <p:spPr bwMode="auto">
          <a:xfrm>
            <a:off x="5680076" y="51958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1832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8" name="Rectangle 162"/>
          <p:cNvSpPr>
            <a:spLocks noChangeArrowheads="1"/>
          </p:cNvSpPr>
          <p:nvPr/>
        </p:nvSpPr>
        <p:spPr bwMode="auto">
          <a:xfrm>
            <a:off x="5557839" y="5781675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Aarbor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5835651" y="5781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5864226" y="5781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5557839" y="5857875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" name="Rectangle 166"/>
          <p:cNvSpPr>
            <a:spLocks noChangeArrowheads="1"/>
          </p:cNvSpPr>
          <p:nvPr/>
        </p:nvSpPr>
        <p:spPr bwMode="auto">
          <a:xfrm>
            <a:off x="5614989" y="58578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3" name="Rectangle 167"/>
          <p:cNvSpPr>
            <a:spLocks noChangeArrowheads="1"/>
          </p:cNvSpPr>
          <p:nvPr/>
        </p:nvSpPr>
        <p:spPr bwMode="auto">
          <a:xfrm>
            <a:off x="5659439" y="5857875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ttfjelldal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" name="Rectangle 168"/>
          <p:cNvSpPr>
            <a:spLocks noChangeArrowheads="1"/>
          </p:cNvSpPr>
          <p:nvPr/>
        </p:nvSpPr>
        <p:spPr bwMode="auto">
          <a:xfrm>
            <a:off x="5184776" y="6056313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5" name="Rectangle 169"/>
          <p:cNvSpPr>
            <a:spLocks noChangeArrowheads="1"/>
          </p:cNvSpPr>
          <p:nvPr/>
        </p:nvSpPr>
        <p:spPr bwMode="auto">
          <a:xfrm>
            <a:off x="5241926" y="6056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" name="Rectangle 170"/>
          <p:cNvSpPr>
            <a:spLocks noChangeArrowheads="1"/>
          </p:cNvSpPr>
          <p:nvPr/>
        </p:nvSpPr>
        <p:spPr bwMode="auto">
          <a:xfrm>
            <a:off x="5272089" y="6056313"/>
            <a:ext cx="203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8" name="Rectangle 172"/>
          <p:cNvSpPr>
            <a:spLocks noChangeArrowheads="1"/>
          </p:cNvSpPr>
          <p:nvPr/>
        </p:nvSpPr>
        <p:spPr bwMode="auto">
          <a:xfrm>
            <a:off x="4164014" y="6149975"/>
            <a:ext cx="33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Sømna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9" name="Rectangle 173"/>
          <p:cNvSpPr>
            <a:spLocks noChangeArrowheads="1"/>
          </p:cNvSpPr>
          <p:nvPr/>
        </p:nvSpPr>
        <p:spPr bwMode="auto">
          <a:xfrm>
            <a:off x="4713289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" name="Rectangle 174"/>
          <p:cNvSpPr>
            <a:spLocks noChangeArrowheads="1"/>
          </p:cNvSpPr>
          <p:nvPr/>
        </p:nvSpPr>
        <p:spPr bwMode="auto">
          <a:xfrm>
            <a:off x="4760914" y="6132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ctangle 175"/>
          <p:cNvSpPr>
            <a:spLocks noChangeArrowheads="1"/>
          </p:cNvSpPr>
          <p:nvPr/>
        </p:nvSpPr>
        <p:spPr bwMode="auto">
          <a:xfrm>
            <a:off x="4792664" y="6132513"/>
            <a:ext cx="211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ønn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2" name="Rectangle 176"/>
          <p:cNvSpPr>
            <a:spLocks noChangeArrowheads="1"/>
          </p:cNvSpPr>
          <p:nvPr/>
        </p:nvSpPr>
        <p:spPr bwMode="auto">
          <a:xfrm>
            <a:off x="4937126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3" name="Rectangle 177"/>
          <p:cNvSpPr>
            <a:spLocks noChangeArrowheads="1"/>
          </p:cNvSpPr>
          <p:nvPr/>
        </p:nvSpPr>
        <p:spPr bwMode="auto">
          <a:xfrm>
            <a:off x="4984751" y="61325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4" name="Rectangle 178"/>
          <p:cNvSpPr>
            <a:spLocks noChangeArrowheads="1"/>
          </p:cNvSpPr>
          <p:nvPr/>
        </p:nvSpPr>
        <p:spPr bwMode="auto">
          <a:xfrm>
            <a:off x="4019551" y="55927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5" name="Rectangle 179"/>
          <p:cNvSpPr>
            <a:spLocks noChangeArrowheads="1"/>
          </p:cNvSpPr>
          <p:nvPr/>
        </p:nvSpPr>
        <p:spPr bwMode="auto">
          <a:xfrm>
            <a:off x="4067176" y="55927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6" name="Rectangle 180"/>
          <p:cNvSpPr>
            <a:spLocks noChangeArrowheads="1"/>
          </p:cNvSpPr>
          <p:nvPr/>
        </p:nvSpPr>
        <p:spPr bwMode="auto">
          <a:xfrm>
            <a:off x="4113214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" name="Rectangle 181"/>
          <p:cNvSpPr>
            <a:spLocks noChangeArrowheads="1"/>
          </p:cNvSpPr>
          <p:nvPr/>
        </p:nvSpPr>
        <p:spPr bwMode="auto">
          <a:xfrm>
            <a:off x="4154489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" name="Rectangle 182"/>
          <p:cNvSpPr>
            <a:spLocks noChangeArrowheads="1"/>
          </p:cNvSpPr>
          <p:nvPr/>
        </p:nvSpPr>
        <p:spPr bwMode="auto">
          <a:xfrm>
            <a:off x="4254501" y="5418138"/>
            <a:ext cx="1349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" name="Rectangle 183"/>
          <p:cNvSpPr>
            <a:spLocks noChangeArrowheads="1"/>
          </p:cNvSpPr>
          <p:nvPr/>
        </p:nvSpPr>
        <p:spPr bwMode="auto">
          <a:xfrm>
            <a:off x="4330701" y="54181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" name="Rectangle 184"/>
          <p:cNvSpPr>
            <a:spLocks noChangeArrowheads="1"/>
          </p:cNvSpPr>
          <p:nvPr/>
        </p:nvSpPr>
        <p:spPr bwMode="auto">
          <a:xfrm>
            <a:off x="4364039" y="54181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" name="Rectangle 185"/>
          <p:cNvSpPr>
            <a:spLocks noChangeArrowheads="1"/>
          </p:cNvSpPr>
          <p:nvPr/>
        </p:nvSpPr>
        <p:spPr bwMode="auto">
          <a:xfrm>
            <a:off x="4394201" y="5418138"/>
            <a:ext cx="3000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ahaug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" name="Rectangle 186"/>
          <p:cNvSpPr>
            <a:spLocks noChangeArrowheads="1"/>
          </p:cNvSpPr>
          <p:nvPr/>
        </p:nvSpPr>
        <p:spPr bwMode="auto">
          <a:xfrm>
            <a:off x="4730751" y="565467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" name="Rectangle 187"/>
          <p:cNvSpPr>
            <a:spLocks noChangeArrowheads="1"/>
          </p:cNvSpPr>
          <p:nvPr/>
        </p:nvSpPr>
        <p:spPr bwMode="auto">
          <a:xfrm>
            <a:off x="4776789" y="5654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" name="Rectangle 188"/>
          <p:cNvSpPr>
            <a:spLocks noChangeArrowheads="1"/>
          </p:cNvSpPr>
          <p:nvPr/>
        </p:nvSpPr>
        <p:spPr bwMode="auto">
          <a:xfrm>
            <a:off x="4822826" y="56546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" name="Rectangle 189"/>
          <p:cNvSpPr>
            <a:spLocks noChangeArrowheads="1"/>
          </p:cNvSpPr>
          <p:nvPr/>
        </p:nvSpPr>
        <p:spPr bwMode="auto">
          <a:xfrm>
            <a:off x="4864101" y="56546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el-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 190"/>
          <p:cNvSpPr>
            <a:spLocks noChangeArrowheads="1"/>
          </p:cNvSpPr>
          <p:nvPr/>
        </p:nvSpPr>
        <p:spPr bwMode="auto">
          <a:xfrm>
            <a:off x="4806951" y="571817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Rectangle 191"/>
          <p:cNvSpPr>
            <a:spLocks noChangeArrowheads="1"/>
          </p:cNvSpPr>
          <p:nvPr/>
        </p:nvSpPr>
        <p:spPr bwMode="auto">
          <a:xfrm>
            <a:off x="4843464" y="5718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8" name="Rectangle 192"/>
          <p:cNvSpPr>
            <a:spLocks noChangeArrowheads="1"/>
          </p:cNvSpPr>
          <p:nvPr/>
        </p:nvSpPr>
        <p:spPr bwMode="auto">
          <a:xfrm>
            <a:off x="4870451" y="571817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9" name="Rectangle 193"/>
          <p:cNvSpPr>
            <a:spLocks noChangeArrowheads="1"/>
          </p:cNvSpPr>
          <p:nvPr/>
        </p:nvSpPr>
        <p:spPr bwMode="auto">
          <a:xfrm>
            <a:off x="5168901" y="53133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Rectangle 194"/>
          <p:cNvSpPr>
            <a:spLocks noChangeArrowheads="1"/>
          </p:cNvSpPr>
          <p:nvPr/>
        </p:nvSpPr>
        <p:spPr bwMode="auto">
          <a:xfrm>
            <a:off x="5216526" y="53133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1" name="Rectangle 195"/>
          <p:cNvSpPr>
            <a:spLocks noChangeArrowheads="1"/>
          </p:cNvSpPr>
          <p:nvPr/>
        </p:nvSpPr>
        <p:spPr bwMode="auto">
          <a:xfrm>
            <a:off x="5262564" y="5313363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Rectangle 196"/>
          <p:cNvSpPr>
            <a:spLocks noChangeArrowheads="1"/>
          </p:cNvSpPr>
          <p:nvPr/>
        </p:nvSpPr>
        <p:spPr bwMode="auto">
          <a:xfrm>
            <a:off x="5287964" y="5313363"/>
            <a:ext cx="1444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3" name="Rectangle 197"/>
          <p:cNvSpPr>
            <a:spLocks noChangeArrowheads="1"/>
          </p:cNvSpPr>
          <p:nvPr/>
        </p:nvSpPr>
        <p:spPr bwMode="auto">
          <a:xfrm>
            <a:off x="5602289" y="5111750"/>
            <a:ext cx="3921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Hemnes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4" name="Rectangle 198"/>
          <p:cNvSpPr>
            <a:spLocks noChangeArrowheads="1"/>
          </p:cNvSpPr>
          <p:nvPr/>
        </p:nvSpPr>
        <p:spPr bwMode="auto">
          <a:xfrm>
            <a:off x="4657726" y="4630738"/>
            <a:ext cx="309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Nesna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" name="Rectangle 199"/>
          <p:cNvSpPr>
            <a:spLocks noChangeArrowheads="1"/>
          </p:cNvSpPr>
          <p:nvPr/>
        </p:nvSpPr>
        <p:spPr bwMode="auto">
          <a:xfrm>
            <a:off x="4889501" y="4957763"/>
            <a:ext cx="3111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Leirfjo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6" name="Rectangle 200"/>
          <p:cNvSpPr>
            <a:spLocks noChangeArrowheads="1"/>
          </p:cNvSpPr>
          <p:nvPr/>
        </p:nvSpPr>
        <p:spPr bwMode="auto">
          <a:xfrm>
            <a:off x="5122864" y="495776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" name="Rectangle 201"/>
          <p:cNvSpPr>
            <a:spLocks noChangeArrowheads="1"/>
          </p:cNvSpPr>
          <p:nvPr/>
        </p:nvSpPr>
        <p:spPr bwMode="auto">
          <a:xfrm>
            <a:off x="5154614" y="4957763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8" name="Rectangle 202"/>
          <p:cNvSpPr>
            <a:spLocks noChangeArrowheads="1"/>
          </p:cNvSpPr>
          <p:nvPr/>
        </p:nvSpPr>
        <p:spPr bwMode="auto">
          <a:xfrm>
            <a:off x="4352926" y="4821238"/>
            <a:ext cx="3206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Dønna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" name="Rectangle 203"/>
          <p:cNvSpPr>
            <a:spLocks noChangeArrowheads="1"/>
          </p:cNvSpPr>
          <p:nvPr/>
        </p:nvSpPr>
        <p:spPr bwMode="auto">
          <a:xfrm>
            <a:off x="4187826" y="42576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0" name="Rectangle 204"/>
          <p:cNvSpPr>
            <a:spLocks noChangeArrowheads="1"/>
          </p:cNvSpPr>
          <p:nvPr/>
        </p:nvSpPr>
        <p:spPr bwMode="auto">
          <a:xfrm>
            <a:off x="4227514" y="4257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4257676" y="4257675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4733926" y="4368800"/>
            <a:ext cx="149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21238" y="4368800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849813" y="4368800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899026" y="43688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859338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906963" y="40163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5003801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051426" y="40163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949951" y="4418013"/>
            <a:ext cx="25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278313" y="5121275"/>
            <a:ext cx="166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4381501" y="51212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4410076" y="51212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459288" y="51212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5086351" y="3757613"/>
            <a:ext cx="212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5232401" y="37576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5281613" y="37576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5338763" y="3443288"/>
            <a:ext cx="306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Gildes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567363" y="3443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608638" y="3443288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5992813" y="3702050"/>
            <a:ext cx="317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Beiarn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6535738" y="368617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6643688" y="3686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670676" y="3686175"/>
            <a:ext cx="1762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6780213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6821488" y="3235325"/>
            <a:ext cx="1920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6950076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6989763" y="323532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6780213" y="3311525"/>
            <a:ext cx="2468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Fuossk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7031038" y="3311525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5846763" y="2913063"/>
            <a:ext cx="268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Bodø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6699251" y="2789238"/>
            <a:ext cx="1873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821488" y="2789238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846888" y="2789238"/>
            <a:ext cx="1809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915026" y="22510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5959476" y="22510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988051" y="2251075"/>
            <a:ext cx="128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ei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6054726" y="22510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6096001" y="2251075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6919913" y="2193925"/>
            <a:ext cx="293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Hama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137401" y="21939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7170738" y="21939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7216776" y="21939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6919913" y="2270125"/>
            <a:ext cx="382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Hábmer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4641851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4689476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4738688" y="2754313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4772026" y="2754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4999038" y="249872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045076" y="2498725"/>
            <a:ext cx="1301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5116513" y="2498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5148263" y="24987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5195888" y="2498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4922838" y="173672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5030788" y="1736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5072063" y="173672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5106988" y="1736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5137151" y="1744663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4660901" y="2046288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4822826" y="2046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4862513" y="2046288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7742238" y="1560450"/>
            <a:ext cx="1651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7845426" y="1560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7877176" y="1560513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5162551" y="146843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5210176" y="1468438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5253038" y="14684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5289551" y="14684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5319713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5360988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5403851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5445126" y="14684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5494338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5656263" y="134778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70388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574833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5789613" y="1347788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5807076" y="1150938"/>
            <a:ext cx="330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Hadsel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5810251" y="896938"/>
            <a:ext cx="1619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6948488" y="223838"/>
            <a:ext cx="214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7097713" y="2238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7145338" y="2238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6034088" y="533400"/>
            <a:ext cx="11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Rectangle 290"/>
          <p:cNvSpPr>
            <a:spLocks noChangeArrowheads="1"/>
          </p:cNvSpPr>
          <p:nvPr/>
        </p:nvSpPr>
        <p:spPr bwMode="auto">
          <a:xfrm>
            <a:off x="6096001" y="5334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291"/>
          <p:cNvSpPr>
            <a:spLocks noChangeArrowheads="1"/>
          </p:cNvSpPr>
          <p:nvPr/>
        </p:nvSpPr>
        <p:spPr bwMode="auto">
          <a:xfrm>
            <a:off x="6137276" y="533400"/>
            <a:ext cx="234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5"/>
          <p:cNvSpPr>
            <a:spLocks noChangeArrowheads="1"/>
          </p:cNvSpPr>
          <p:nvPr/>
        </p:nvSpPr>
        <p:spPr bwMode="auto">
          <a:xfrm>
            <a:off x="6561138" y="1439863"/>
            <a:ext cx="276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Lødin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6"/>
          <p:cNvSpPr>
            <a:spLocks noChangeArrowheads="1"/>
          </p:cNvSpPr>
          <p:nvPr/>
        </p:nvSpPr>
        <p:spPr bwMode="auto">
          <a:xfrm>
            <a:off x="6764338" y="14398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7"/>
          <p:cNvSpPr>
            <a:spLocks noChangeArrowheads="1"/>
          </p:cNvSpPr>
          <p:nvPr/>
        </p:nvSpPr>
        <p:spPr bwMode="auto">
          <a:xfrm>
            <a:off x="6808788" y="1439863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298"/>
          <p:cNvSpPr>
            <a:spLocks noChangeArrowheads="1"/>
          </p:cNvSpPr>
          <p:nvPr/>
        </p:nvSpPr>
        <p:spPr bwMode="auto">
          <a:xfrm>
            <a:off x="6421438" y="871538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Sortland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299"/>
          <p:cNvSpPr>
            <a:spLocks noChangeArrowheads="1"/>
          </p:cNvSpPr>
          <p:nvPr/>
        </p:nvSpPr>
        <p:spPr bwMode="auto">
          <a:xfrm>
            <a:off x="6421438" y="947738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Suor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0"/>
          <p:cNvSpPr>
            <a:spLocks noChangeArrowheads="1"/>
          </p:cNvSpPr>
          <p:nvPr/>
        </p:nvSpPr>
        <p:spPr bwMode="auto">
          <a:xfrm>
            <a:off x="6632576" y="9477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1"/>
          <p:cNvSpPr>
            <a:spLocks noChangeArrowheads="1"/>
          </p:cNvSpPr>
          <p:nvPr/>
        </p:nvSpPr>
        <p:spPr bwMode="auto">
          <a:xfrm>
            <a:off x="6661151" y="9477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Line 302"/>
          <p:cNvSpPr>
            <a:spLocks noChangeShapeType="1"/>
          </p:cNvSpPr>
          <p:nvPr/>
        </p:nvSpPr>
        <p:spPr bwMode="auto">
          <a:xfrm flipV="1">
            <a:off x="6756401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303"/>
          <p:cNvSpPr>
            <a:spLocks noChangeShapeType="1"/>
          </p:cNvSpPr>
          <p:nvPr/>
        </p:nvSpPr>
        <p:spPr bwMode="auto">
          <a:xfrm flipV="1">
            <a:off x="7026276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Line 304"/>
          <p:cNvSpPr>
            <a:spLocks noChangeShapeType="1"/>
          </p:cNvSpPr>
          <p:nvPr/>
        </p:nvSpPr>
        <p:spPr bwMode="auto">
          <a:xfrm flipV="1">
            <a:off x="7161213" y="6510338"/>
            <a:ext cx="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305"/>
          <p:cNvSpPr>
            <a:spLocks noChangeShapeType="1"/>
          </p:cNvSpPr>
          <p:nvPr/>
        </p:nvSpPr>
        <p:spPr bwMode="auto">
          <a:xfrm flipV="1">
            <a:off x="682148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306"/>
          <p:cNvSpPr>
            <a:spLocks noChangeShapeType="1"/>
          </p:cNvSpPr>
          <p:nvPr/>
        </p:nvSpPr>
        <p:spPr bwMode="auto">
          <a:xfrm flipV="1">
            <a:off x="6891338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307"/>
          <p:cNvSpPr>
            <a:spLocks noChangeShapeType="1"/>
          </p:cNvSpPr>
          <p:nvPr/>
        </p:nvSpPr>
        <p:spPr bwMode="auto">
          <a:xfrm flipV="1">
            <a:off x="6958013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308"/>
          <p:cNvSpPr>
            <a:spLocks noChangeShapeType="1"/>
          </p:cNvSpPr>
          <p:nvPr/>
        </p:nvSpPr>
        <p:spPr bwMode="auto">
          <a:xfrm flipV="1">
            <a:off x="709453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Line 309"/>
          <p:cNvSpPr>
            <a:spLocks noChangeShapeType="1"/>
          </p:cNvSpPr>
          <p:nvPr/>
        </p:nvSpPr>
        <p:spPr bwMode="auto">
          <a:xfrm>
            <a:off x="6756401" y="6532563"/>
            <a:ext cx="4048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310"/>
          <p:cNvSpPr>
            <a:spLocks noEditPoints="1"/>
          </p:cNvSpPr>
          <p:nvPr/>
        </p:nvSpPr>
        <p:spPr bwMode="auto">
          <a:xfrm>
            <a:off x="6737351" y="6443663"/>
            <a:ext cx="34925" cy="55563"/>
          </a:xfrm>
          <a:custGeom>
            <a:avLst/>
            <a:gdLst>
              <a:gd name="T0" fmla="*/ 15 w 15"/>
              <a:gd name="T1" fmla="*/ 7 h 24"/>
              <a:gd name="T2" fmla="*/ 14 w 15"/>
              <a:gd name="T3" fmla="*/ 3 h 24"/>
              <a:gd name="T4" fmla="*/ 11 w 15"/>
              <a:gd name="T5" fmla="*/ 1 h 24"/>
              <a:gd name="T6" fmla="*/ 8 w 15"/>
              <a:gd name="T7" fmla="*/ 0 h 24"/>
              <a:gd name="T8" fmla="*/ 4 w 15"/>
              <a:gd name="T9" fmla="*/ 1 h 24"/>
              <a:gd name="T10" fmla="*/ 1 w 15"/>
              <a:gd name="T11" fmla="*/ 4 h 24"/>
              <a:gd name="T12" fmla="*/ 0 w 15"/>
              <a:gd name="T13" fmla="*/ 7 h 24"/>
              <a:gd name="T14" fmla="*/ 0 w 15"/>
              <a:gd name="T15" fmla="*/ 12 h 24"/>
              <a:gd name="T16" fmla="*/ 0 w 15"/>
              <a:gd name="T17" fmla="*/ 17 h 24"/>
              <a:gd name="T18" fmla="*/ 1 w 15"/>
              <a:gd name="T19" fmla="*/ 21 h 24"/>
              <a:gd name="T20" fmla="*/ 4 w 15"/>
              <a:gd name="T21" fmla="*/ 23 h 24"/>
              <a:gd name="T22" fmla="*/ 7 w 15"/>
              <a:gd name="T23" fmla="*/ 24 h 24"/>
              <a:gd name="T24" fmla="*/ 11 w 15"/>
              <a:gd name="T25" fmla="*/ 23 h 24"/>
              <a:gd name="T26" fmla="*/ 14 w 15"/>
              <a:gd name="T27" fmla="*/ 21 h 24"/>
              <a:gd name="T28" fmla="*/ 15 w 15"/>
              <a:gd name="T29" fmla="*/ 17 h 24"/>
              <a:gd name="T30" fmla="*/ 15 w 15"/>
              <a:gd name="T31" fmla="*/ 12 h 24"/>
              <a:gd name="T32" fmla="*/ 15 w 15"/>
              <a:gd name="T33" fmla="*/ 7 h 24"/>
              <a:gd name="T34" fmla="*/ 12 w 15"/>
              <a:gd name="T35" fmla="*/ 15 h 24"/>
              <a:gd name="T36" fmla="*/ 12 w 15"/>
              <a:gd name="T37" fmla="*/ 17 h 24"/>
              <a:gd name="T38" fmla="*/ 11 w 15"/>
              <a:gd name="T39" fmla="*/ 19 h 24"/>
              <a:gd name="T40" fmla="*/ 10 w 15"/>
              <a:gd name="T41" fmla="*/ 20 h 24"/>
              <a:gd name="T42" fmla="*/ 9 w 15"/>
              <a:gd name="T43" fmla="*/ 21 h 24"/>
              <a:gd name="T44" fmla="*/ 7 w 15"/>
              <a:gd name="T45" fmla="*/ 21 h 24"/>
              <a:gd name="T46" fmla="*/ 5 w 15"/>
              <a:gd name="T47" fmla="*/ 21 h 24"/>
              <a:gd name="T48" fmla="*/ 4 w 15"/>
              <a:gd name="T49" fmla="*/ 19 h 24"/>
              <a:gd name="T50" fmla="*/ 3 w 15"/>
              <a:gd name="T51" fmla="*/ 16 h 24"/>
              <a:gd name="T52" fmla="*/ 3 w 15"/>
              <a:gd name="T53" fmla="*/ 12 h 24"/>
              <a:gd name="T54" fmla="*/ 3 w 15"/>
              <a:gd name="T55" fmla="*/ 8 h 24"/>
              <a:gd name="T56" fmla="*/ 4 w 15"/>
              <a:gd name="T57" fmla="*/ 6 h 24"/>
              <a:gd name="T58" fmla="*/ 5 w 15"/>
              <a:gd name="T59" fmla="*/ 4 h 24"/>
              <a:gd name="T60" fmla="*/ 8 w 15"/>
              <a:gd name="T61" fmla="*/ 3 h 24"/>
              <a:gd name="T62" fmla="*/ 9 w 15"/>
              <a:gd name="T63" fmla="*/ 3 h 24"/>
              <a:gd name="T64" fmla="*/ 10 w 15"/>
              <a:gd name="T65" fmla="*/ 4 h 24"/>
              <a:gd name="T66" fmla="*/ 11 w 15"/>
              <a:gd name="T67" fmla="*/ 5 h 24"/>
              <a:gd name="T68" fmla="*/ 12 w 15"/>
              <a:gd name="T69" fmla="*/ 7 h 24"/>
              <a:gd name="T70" fmla="*/ 12 w 15"/>
              <a:gd name="T71" fmla="*/ 9 h 24"/>
              <a:gd name="T72" fmla="*/ 12 w 15"/>
              <a:gd name="T73" fmla="*/ 12 h 24"/>
              <a:gd name="T74" fmla="*/ 12 w 15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24">
                <a:moveTo>
                  <a:pt x="15" y="7"/>
                </a:moveTo>
                <a:cubicBezTo>
                  <a:pt x="15" y="6"/>
                  <a:pt x="14" y="4"/>
                  <a:pt x="14" y="3"/>
                </a:cubicBezTo>
                <a:cubicBezTo>
                  <a:pt x="13" y="3"/>
                  <a:pt x="12" y="2"/>
                  <a:pt x="11" y="1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7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4" y="20"/>
                  <a:pt x="15" y="18"/>
                  <a:pt x="15" y="17"/>
                </a:cubicBezTo>
                <a:cubicBezTo>
                  <a:pt x="15" y="15"/>
                  <a:pt x="15" y="14"/>
                  <a:pt x="15" y="12"/>
                </a:cubicBezTo>
                <a:cubicBezTo>
                  <a:pt x="15" y="10"/>
                  <a:pt x="15" y="9"/>
                  <a:pt x="15" y="7"/>
                </a:cubicBezTo>
                <a:close/>
                <a:moveTo>
                  <a:pt x="12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1"/>
                  <a:pt x="10" y="21"/>
                  <a:pt x="9" y="21"/>
                </a:cubicBezTo>
                <a:cubicBezTo>
                  <a:pt x="9" y="21"/>
                  <a:pt x="8" y="21"/>
                  <a:pt x="7" y="21"/>
                </a:cubicBezTo>
                <a:cubicBezTo>
                  <a:pt x="7" y="21"/>
                  <a:pt x="6" y="21"/>
                  <a:pt x="5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4"/>
                  <a:pt x="1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311"/>
          <p:cNvSpPr>
            <a:spLocks/>
          </p:cNvSpPr>
          <p:nvPr/>
        </p:nvSpPr>
        <p:spPr bwMode="auto">
          <a:xfrm>
            <a:off x="6989763" y="6443663"/>
            <a:ext cx="31750" cy="55563"/>
          </a:xfrm>
          <a:custGeom>
            <a:avLst/>
            <a:gdLst>
              <a:gd name="T0" fmla="*/ 14 w 14"/>
              <a:gd name="T1" fmla="*/ 22 h 24"/>
              <a:gd name="T2" fmla="*/ 14 w 14"/>
              <a:gd name="T3" fmla="*/ 21 h 24"/>
              <a:gd name="T4" fmla="*/ 13 w 14"/>
              <a:gd name="T5" fmla="*/ 21 h 24"/>
              <a:gd name="T6" fmla="*/ 13 w 14"/>
              <a:gd name="T7" fmla="*/ 21 h 24"/>
              <a:gd name="T8" fmla="*/ 3 w 14"/>
              <a:gd name="T9" fmla="*/ 21 h 24"/>
              <a:gd name="T10" fmla="*/ 7 w 14"/>
              <a:gd name="T11" fmla="*/ 17 h 24"/>
              <a:gd name="T12" fmla="*/ 10 w 14"/>
              <a:gd name="T13" fmla="*/ 14 h 24"/>
              <a:gd name="T14" fmla="*/ 12 w 14"/>
              <a:gd name="T15" fmla="*/ 11 h 24"/>
              <a:gd name="T16" fmla="*/ 13 w 14"/>
              <a:gd name="T17" fmla="*/ 9 h 24"/>
              <a:gd name="T18" fmla="*/ 13 w 14"/>
              <a:gd name="T19" fmla="*/ 6 h 24"/>
              <a:gd name="T20" fmla="*/ 12 w 14"/>
              <a:gd name="T21" fmla="*/ 4 h 24"/>
              <a:gd name="T22" fmla="*/ 11 w 14"/>
              <a:gd name="T23" fmla="*/ 2 h 24"/>
              <a:gd name="T24" fmla="*/ 9 w 14"/>
              <a:gd name="T25" fmla="*/ 1 h 24"/>
              <a:gd name="T26" fmla="*/ 6 w 14"/>
              <a:gd name="T27" fmla="*/ 0 h 24"/>
              <a:gd name="T28" fmla="*/ 4 w 14"/>
              <a:gd name="T29" fmla="*/ 1 h 24"/>
              <a:gd name="T30" fmla="*/ 3 w 14"/>
              <a:gd name="T31" fmla="*/ 1 h 24"/>
              <a:gd name="T32" fmla="*/ 1 w 14"/>
              <a:gd name="T33" fmla="*/ 2 h 24"/>
              <a:gd name="T34" fmla="*/ 1 w 14"/>
              <a:gd name="T35" fmla="*/ 2 h 24"/>
              <a:gd name="T36" fmla="*/ 0 w 14"/>
              <a:gd name="T37" fmla="*/ 3 h 24"/>
              <a:gd name="T38" fmla="*/ 0 w 14"/>
              <a:gd name="T39" fmla="*/ 3 h 24"/>
              <a:gd name="T40" fmla="*/ 0 w 14"/>
              <a:gd name="T41" fmla="*/ 3 h 24"/>
              <a:gd name="T42" fmla="*/ 0 w 14"/>
              <a:gd name="T43" fmla="*/ 4 h 24"/>
              <a:gd name="T44" fmla="*/ 0 w 14"/>
              <a:gd name="T45" fmla="*/ 4 h 24"/>
              <a:gd name="T46" fmla="*/ 0 w 14"/>
              <a:gd name="T47" fmla="*/ 5 h 24"/>
              <a:gd name="T48" fmla="*/ 0 w 14"/>
              <a:gd name="T49" fmla="*/ 5 h 24"/>
              <a:gd name="T50" fmla="*/ 1 w 14"/>
              <a:gd name="T51" fmla="*/ 5 h 24"/>
              <a:gd name="T52" fmla="*/ 1 w 14"/>
              <a:gd name="T53" fmla="*/ 5 h 24"/>
              <a:gd name="T54" fmla="*/ 2 w 14"/>
              <a:gd name="T55" fmla="*/ 4 h 24"/>
              <a:gd name="T56" fmla="*/ 4 w 14"/>
              <a:gd name="T57" fmla="*/ 3 h 24"/>
              <a:gd name="T58" fmla="*/ 6 w 14"/>
              <a:gd name="T59" fmla="*/ 3 h 24"/>
              <a:gd name="T60" fmla="*/ 8 w 14"/>
              <a:gd name="T61" fmla="*/ 3 h 24"/>
              <a:gd name="T62" fmla="*/ 9 w 14"/>
              <a:gd name="T63" fmla="*/ 4 h 24"/>
              <a:gd name="T64" fmla="*/ 9 w 14"/>
              <a:gd name="T65" fmla="*/ 5 h 24"/>
              <a:gd name="T66" fmla="*/ 10 w 14"/>
              <a:gd name="T67" fmla="*/ 7 h 24"/>
              <a:gd name="T68" fmla="*/ 10 w 14"/>
              <a:gd name="T69" fmla="*/ 8 h 24"/>
              <a:gd name="T70" fmla="*/ 9 w 14"/>
              <a:gd name="T71" fmla="*/ 10 h 24"/>
              <a:gd name="T72" fmla="*/ 7 w 14"/>
              <a:gd name="T73" fmla="*/ 13 h 24"/>
              <a:gd name="T74" fmla="*/ 5 w 14"/>
              <a:gd name="T75" fmla="*/ 16 h 24"/>
              <a:gd name="T76" fmla="*/ 0 w 14"/>
              <a:gd name="T77" fmla="*/ 20 h 24"/>
              <a:gd name="T78" fmla="*/ 0 w 14"/>
              <a:gd name="T79" fmla="*/ 21 h 24"/>
              <a:gd name="T80" fmla="*/ 0 w 14"/>
              <a:gd name="T81" fmla="*/ 21 h 24"/>
              <a:gd name="T82" fmla="*/ 0 w 14"/>
              <a:gd name="T83" fmla="*/ 22 h 24"/>
              <a:gd name="T84" fmla="*/ 0 w 14"/>
              <a:gd name="T85" fmla="*/ 22 h 24"/>
              <a:gd name="T86" fmla="*/ 0 w 14"/>
              <a:gd name="T87" fmla="*/ 23 h 24"/>
              <a:gd name="T88" fmla="*/ 0 w 14"/>
              <a:gd name="T89" fmla="*/ 23 h 24"/>
              <a:gd name="T90" fmla="*/ 0 w 14"/>
              <a:gd name="T91" fmla="*/ 23 h 24"/>
              <a:gd name="T92" fmla="*/ 1 w 14"/>
              <a:gd name="T93" fmla="*/ 24 h 24"/>
              <a:gd name="T94" fmla="*/ 13 w 14"/>
              <a:gd name="T95" fmla="*/ 24 h 24"/>
              <a:gd name="T96" fmla="*/ 13 w 14"/>
              <a:gd name="T97" fmla="*/ 23 h 24"/>
              <a:gd name="T98" fmla="*/ 14 w 14"/>
              <a:gd name="T99" fmla="*/ 23 h 24"/>
              <a:gd name="T100" fmla="*/ 14 w 14"/>
              <a:gd name="T101" fmla="*/ 23 h 24"/>
              <a:gd name="T102" fmla="*/ 14 w 14"/>
              <a:gd name="T103" fmla="*/ 22 h 24"/>
              <a:gd name="T104" fmla="*/ 14 w 14"/>
              <a:gd name="T10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" h="24">
                <a:moveTo>
                  <a:pt x="14" y="22"/>
                </a:moveTo>
                <a:cubicBezTo>
                  <a:pt x="14" y="22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3"/>
                  <a:pt x="11" y="12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3" y="4"/>
                  <a:pt x="4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8" y="12"/>
                  <a:pt x="7" y="13"/>
                </a:cubicBezTo>
                <a:cubicBezTo>
                  <a:pt x="7" y="14"/>
                  <a:pt x="6" y="15"/>
                  <a:pt x="5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312"/>
          <p:cNvSpPr>
            <a:spLocks noEditPoints="1"/>
          </p:cNvSpPr>
          <p:nvPr/>
        </p:nvSpPr>
        <p:spPr bwMode="auto">
          <a:xfrm>
            <a:off x="7027863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1 w 16"/>
              <a:gd name="T13" fmla="*/ 7 h 24"/>
              <a:gd name="T14" fmla="*/ 0 w 16"/>
              <a:gd name="T15" fmla="*/ 12 h 24"/>
              <a:gd name="T16" fmla="*/ 1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2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4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6 w 16"/>
              <a:gd name="T59" fmla="*/ 4 h 24"/>
              <a:gd name="T60" fmla="*/ 8 w 16"/>
              <a:gd name="T61" fmla="*/ 3 h 24"/>
              <a:gd name="T62" fmla="*/ 10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3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4" y="3"/>
                  <a:pt x="13" y="2"/>
                  <a:pt x="12" y="1"/>
                </a:cubicBezTo>
                <a:cubicBezTo>
                  <a:pt x="11" y="1"/>
                  <a:pt x="10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3" y="3"/>
                  <a:pt x="2" y="4"/>
                </a:cubicBezTo>
                <a:cubicBezTo>
                  <a:pt x="1" y="5"/>
                  <a:pt x="1" y="6"/>
                  <a:pt x="1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1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2" y="23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3" y="16"/>
                  <a:pt x="13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1" y="20"/>
                  <a:pt x="11" y="20"/>
                </a:cubicBezTo>
                <a:cubicBezTo>
                  <a:pt x="11" y="21"/>
                  <a:pt x="10" y="21"/>
                  <a:pt x="10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4" y="18"/>
                  <a:pt x="4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4" y="7"/>
                  <a:pt x="4" y="6"/>
                  <a:pt x="4" y="6"/>
                </a:cubicBezTo>
                <a:cubicBezTo>
                  <a:pt x="5" y="5"/>
                  <a:pt x="5" y="4"/>
                  <a:pt x="6" y="4"/>
                </a:cubicBezTo>
                <a:cubicBezTo>
                  <a:pt x="6" y="3"/>
                  <a:pt x="7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313"/>
          <p:cNvSpPr>
            <a:spLocks/>
          </p:cNvSpPr>
          <p:nvPr/>
        </p:nvSpPr>
        <p:spPr bwMode="auto">
          <a:xfrm>
            <a:off x="7124701" y="6446838"/>
            <a:ext cx="31750" cy="52388"/>
          </a:xfrm>
          <a:custGeom>
            <a:avLst/>
            <a:gdLst>
              <a:gd name="T0" fmla="*/ 13 w 14"/>
              <a:gd name="T1" fmla="*/ 13 h 23"/>
              <a:gd name="T2" fmla="*/ 9 w 14"/>
              <a:gd name="T3" fmla="*/ 11 h 23"/>
              <a:gd name="T4" fmla="*/ 11 w 14"/>
              <a:gd name="T5" fmla="*/ 10 h 23"/>
              <a:gd name="T6" fmla="*/ 13 w 14"/>
              <a:gd name="T7" fmla="*/ 7 h 23"/>
              <a:gd name="T8" fmla="*/ 13 w 14"/>
              <a:gd name="T9" fmla="*/ 3 h 23"/>
              <a:gd name="T10" fmla="*/ 10 w 14"/>
              <a:gd name="T11" fmla="*/ 0 h 23"/>
              <a:gd name="T12" fmla="*/ 5 w 14"/>
              <a:gd name="T13" fmla="*/ 0 h 23"/>
              <a:gd name="T14" fmla="*/ 2 w 14"/>
              <a:gd name="T15" fmla="*/ 1 h 23"/>
              <a:gd name="T16" fmla="*/ 1 w 14"/>
              <a:gd name="T17" fmla="*/ 2 h 23"/>
              <a:gd name="T18" fmla="*/ 1 w 14"/>
              <a:gd name="T19" fmla="*/ 3 h 23"/>
              <a:gd name="T20" fmla="*/ 1 w 14"/>
              <a:gd name="T21" fmla="*/ 4 h 23"/>
              <a:gd name="T22" fmla="*/ 1 w 14"/>
              <a:gd name="T23" fmla="*/ 4 h 23"/>
              <a:gd name="T24" fmla="*/ 2 w 14"/>
              <a:gd name="T25" fmla="*/ 4 h 23"/>
              <a:gd name="T26" fmla="*/ 4 w 14"/>
              <a:gd name="T27" fmla="*/ 3 h 23"/>
              <a:gd name="T28" fmla="*/ 8 w 14"/>
              <a:gd name="T29" fmla="*/ 3 h 23"/>
              <a:gd name="T30" fmla="*/ 10 w 14"/>
              <a:gd name="T31" fmla="*/ 4 h 23"/>
              <a:gd name="T32" fmla="*/ 10 w 14"/>
              <a:gd name="T33" fmla="*/ 8 h 23"/>
              <a:gd name="T34" fmla="*/ 7 w 14"/>
              <a:gd name="T35" fmla="*/ 10 h 23"/>
              <a:gd name="T36" fmla="*/ 3 w 14"/>
              <a:gd name="T37" fmla="*/ 10 h 23"/>
              <a:gd name="T38" fmla="*/ 3 w 14"/>
              <a:gd name="T39" fmla="*/ 10 h 23"/>
              <a:gd name="T40" fmla="*/ 2 w 14"/>
              <a:gd name="T41" fmla="*/ 11 h 23"/>
              <a:gd name="T42" fmla="*/ 3 w 14"/>
              <a:gd name="T43" fmla="*/ 12 h 23"/>
              <a:gd name="T44" fmla="*/ 3 w 14"/>
              <a:gd name="T45" fmla="*/ 12 h 23"/>
              <a:gd name="T46" fmla="*/ 8 w 14"/>
              <a:gd name="T47" fmla="*/ 13 h 23"/>
              <a:gd name="T48" fmla="*/ 11 w 14"/>
              <a:gd name="T49" fmla="*/ 15 h 23"/>
              <a:gd name="T50" fmla="*/ 11 w 14"/>
              <a:gd name="T51" fmla="*/ 18 h 23"/>
              <a:gd name="T52" fmla="*/ 9 w 14"/>
              <a:gd name="T53" fmla="*/ 20 h 23"/>
              <a:gd name="T54" fmla="*/ 4 w 14"/>
              <a:gd name="T55" fmla="*/ 20 h 23"/>
              <a:gd name="T56" fmla="*/ 1 w 14"/>
              <a:gd name="T57" fmla="*/ 19 h 23"/>
              <a:gd name="T58" fmla="*/ 0 w 14"/>
              <a:gd name="T59" fmla="*/ 19 h 23"/>
              <a:gd name="T60" fmla="*/ 0 w 14"/>
              <a:gd name="T61" fmla="*/ 21 h 23"/>
              <a:gd name="T62" fmla="*/ 0 w 14"/>
              <a:gd name="T63" fmla="*/ 21 h 23"/>
              <a:gd name="T64" fmla="*/ 1 w 14"/>
              <a:gd name="T65" fmla="*/ 22 h 23"/>
              <a:gd name="T66" fmla="*/ 4 w 14"/>
              <a:gd name="T67" fmla="*/ 23 h 23"/>
              <a:gd name="T68" fmla="*/ 10 w 14"/>
              <a:gd name="T69" fmla="*/ 23 h 23"/>
              <a:gd name="T70" fmla="*/ 14 w 14"/>
              <a:gd name="T71" fmla="*/ 19 h 23"/>
              <a:gd name="T72" fmla="*/ 14 w 14"/>
              <a:gd name="T7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" h="23">
                <a:moveTo>
                  <a:pt x="14" y="14"/>
                </a:moveTo>
                <a:cubicBezTo>
                  <a:pt x="14" y="14"/>
                  <a:pt x="13" y="13"/>
                  <a:pt x="13" y="13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3" y="9"/>
                  <a:pt x="13" y="8"/>
                  <a:pt x="13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5"/>
                  <a:pt x="13" y="4"/>
                  <a:pt x="13" y="3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7" y="10"/>
                </a:cubicBezTo>
                <a:cubicBezTo>
                  <a:pt x="7" y="10"/>
                  <a:pt x="6" y="10"/>
                  <a:pt x="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3"/>
                  <a:pt x="8" y="13"/>
                </a:cubicBezTo>
                <a:cubicBezTo>
                  <a:pt x="9" y="13"/>
                  <a:pt x="9" y="13"/>
                  <a:pt x="10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11" y="15"/>
                  <a:pt x="11" y="16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0" y="20"/>
                  <a:pt x="9" y="20"/>
                  <a:pt x="9" y="20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5" y="21"/>
                  <a:pt x="4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2" y="20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6" y="23"/>
                  <a:pt x="6" y="23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2"/>
                  <a:pt x="12" y="22"/>
                  <a:pt x="12" y="21"/>
                </a:cubicBezTo>
                <a:cubicBezTo>
                  <a:pt x="13" y="21"/>
                  <a:pt x="13" y="20"/>
                  <a:pt x="14" y="19"/>
                </a:cubicBezTo>
                <a:cubicBezTo>
                  <a:pt x="14" y="18"/>
                  <a:pt x="14" y="17"/>
                  <a:pt x="14" y="16"/>
                </a:cubicBezTo>
                <a:cubicBezTo>
                  <a:pt x="14" y="16"/>
                  <a:pt x="14" y="15"/>
                  <a:pt x="14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314"/>
          <p:cNvSpPr>
            <a:spLocks noEditPoints="1"/>
          </p:cNvSpPr>
          <p:nvPr/>
        </p:nvSpPr>
        <p:spPr bwMode="auto">
          <a:xfrm>
            <a:off x="7165976" y="6446838"/>
            <a:ext cx="36513" cy="52388"/>
          </a:xfrm>
          <a:custGeom>
            <a:avLst/>
            <a:gdLst>
              <a:gd name="T0" fmla="*/ 15 w 16"/>
              <a:gd name="T1" fmla="*/ 6 h 23"/>
              <a:gd name="T2" fmla="*/ 14 w 16"/>
              <a:gd name="T3" fmla="*/ 3 h 23"/>
              <a:gd name="T4" fmla="*/ 12 w 16"/>
              <a:gd name="T5" fmla="*/ 1 h 23"/>
              <a:gd name="T6" fmla="*/ 8 w 16"/>
              <a:gd name="T7" fmla="*/ 0 h 23"/>
              <a:gd name="T8" fmla="*/ 4 w 16"/>
              <a:gd name="T9" fmla="*/ 1 h 23"/>
              <a:gd name="T10" fmla="*/ 2 w 16"/>
              <a:gd name="T11" fmla="*/ 3 h 23"/>
              <a:gd name="T12" fmla="*/ 0 w 16"/>
              <a:gd name="T13" fmla="*/ 7 h 23"/>
              <a:gd name="T14" fmla="*/ 0 w 16"/>
              <a:gd name="T15" fmla="*/ 12 h 23"/>
              <a:gd name="T16" fmla="*/ 0 w 16"/>
              <a:gd name="T17" fmla="*/ 17 h 23"/>
              <a:gd name="T18" fmla="*/ 1 w 16"/>
              <a:gd name="T19" fmla="*/ 20 h 23"/>
              <a:gd name="T20" fmla="*/ 4 w 16"/>
              <a:gd name="T21" fmla="*/ 22 h 23"/>
              <a:gd name="T22" fmla="*/ 7 w 16"/>
              <a:gd name="T23" fmla="*/ 23 h 23"/>
              <a:gd name="T24" fmla="*/ 11 w 16"/>
              <a:gd name="T25" fmla="*/ 22 h 23"/>
              <a:gd name="T26" fmla="*/ 14 w 16"/>
              <a:gd name="T27" fmla="*/ 20 h 23"/>
              <a:gd name="T28" fmla="*/ 15 w 16"/>
              <a:gd name="T29" fmla="*/ 16 h 23"/>
              <a:gd name="T30" fmla="*/ 16 w 16"/>
              <a:gd name="T31" fmla="*/ 11 h 23"/>
              <a:gd name="T32" fmla="*/ 15 w 16"/>
              <a:gd name="T33" fmla="*/ 6 h 23"/>
              <a:gd name="T34" fmla="*/ 12 w 16"/>
              <a:gd name="T35" fmla="*/ 14 h 23"/>
              <a:gd name="T36" fmla="*/ 12 w 16"/>
              <a:gd name="T37" fmla="*/ 16 h 23"/>
              <a:gd name="T38" fmla="*/ 12 w 16"/>
              <a:gd name="T39" fmla="*/ 18 h 23"/>
              <a:gd name="T40" fmla="*/ 11 w 16"/>
              <a:gd name="T41" fmla="*/ 20 h 23"/>
              <a:gd name="T42" fmla="*/ 9 w 16"/>
              <a:gd name="T43" fmla="*/ 20 h 23"/>
              <a:gd name="T44" fmla="*/ 8 w 16"/>
              <a:gd name="T45" fmla="*/ 21 h 23"/>
              <a:gd name="T46" fmla="*/ 5 w 16"/>
              <a:gd name="T47" fmla="*/ 20 h 23"/>
              <a:gd name="T48" fmla="*/ 4 w 16"/>
              <a:gd name="T49" fmla="*/ 19 h 23"/>
              <a:gd name="T50" fmla="*/ 3 w 16"/>
              <a:gd name="T51" fmla="*/ 16 h 23"/>
              <a:gd name="T52" fmla="*/ 3 w 16"/>
              <a:gd name="T53" fmla="*/ 11 h 23"/>
              <a:gd name="T54" fmla="*/ 3 w 16"/>
              <a:gd name="T55" fmla="*/ 8 h 23"/>
              <a:gd name="T56" fmla="*/ 4 w 16"/>
              <a:gd name="T57" fmla="*/ 5 h 23"/>
              <a:gd name="T58" fmla="*/ 5 w 16"/>
              <a:gd name="T59" fmla="*/ 3 h 23"/>
              <a:gd name="T60" fmla="*/ 8 w 16"/>
              <a:gd name="T61" fmla="*/ 2 h 23"/>
              <a:gd name="T62" fmla="*/ 9 w 16"/>
              <a:gd name="T63" fmla="*/ 2 h 23"/>
              <a:gd name="T64" fmla="*/ 10 w 16"/>
              <a:gd name="T65" fmla="*/ 3 h 23"/>
              <a:gd name="T66" fmla="*/ 11 w 16"/>
              <a:gd name="T67" fmla="*/ 4 h 23"/>
              <a:gd name="T68" fmla="*/ 12 w 16"/>
              <a:gd name="T69" fmla="*/ 6 h 23"/>
              <a:gd name="T70" fmla="*/ 12 w 16"/>
              <a:gd name="T71" fmla="*/ 9 h 23"/>
              <a:gd name="T72" fmla="*/ 12 w 16"/>
              <a:gd name="T73" fmla="*/ 12 h 23"/>
              <a:gd name="T74" fmla="*/ 12 w 16"/>
              <a:gd name="T75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3">
                <a:moveTo>
                  <a:pt x="15" y="6"/>
                </a:moveTo>
                <a:cubicBezTo>
                  <a:pt x="15" y="5"/>
                  <a:pt x="14" y="4"/>
                  <a:pt x="14" y="3"/>
                </a:cubicBezTo>
                <a:cubicBezTo>
                  <a:pt x="13" y="2"/>
                  <a:pt x="12" y="1"/>
                  <a:pt x="12" y="1"/>
                </a:cubicBezTo>
                <a:cubicBezTo>
                  <a:pt x="11" y="0"/>
                  <a:pt x="9" y="0"/>
                  <a:pt x="8" y="0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4"/>
                  <a:pt x="0" y="5"/>
                  <a:pt x="0" y="7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3"/>
                  <a:pt x="0" y="15"/>
                  <a:pt x="0" y="17"/>
                </a:cubicBezTo>
                <a:cubicBezTo>
                  <a:pt x="0" y="18"/>
                  <a:pt x="1" y="19"/>
                  <a:pt x="1" y="20"/>
                </a:cubicBezTo>
                <a:cubicBezTo>
                  <a:pt x="2" y="21"/>
                  <a:pt x="3" y="22"/>
                  <a:pt x="4" y="22"/>
                </a:cubicBezTo>
                <a:cubicBezTo>
                  <a:pt x="5" y="23"/>
                  <a:pt x="6" y="23"/>
                  <a:pt x="7" y="23"/>
                </a:cubicBezTo>
                <a:cubicBezTo>
                  <a:pt x="9" y="23"/>
                  <a:pt x="10" y="23"/>
                  <a:pt x="11" y="22"/>
                </a:cubicBezTo>
                <a:cubicBezTo>
                  <a:pt x="12" y="22"/>
                  <a:pt x="13" y="21"/>
                  <a:pt x="14" y="20"/>
                </a:cubicBezTo>
                <a:cubicBezTo>
                  <a:pt x="14" y="19"/>
                  <a:pt x="15" y="18"/>
                  <a:pt x="15" y="16"/>
                </a:cubicBezTo>
                <a:cubicBezTo>
                  <a:pt x="15" y="15"/>
                  <a:pt x="16" y="13"/>
                  <a:pt x="16" y="11"/>
                </a:cubicBezTo>
                <a:cubicBezTo>
                  <a:pt x="16" y="10"/>
                  <a:pt x="15" y="8"/>
                  <a:pt x="15" y="6"/>
                </a:cubicBezTo>
                <a:close/>
                <a:moveTo>
                  <a:pt x="12" y="14"/>
                </a:moveTo>
                <a:cubicBezTo>
                  <a:pt x="12" y="15"/>
                  <a:pt x="12" y="16"/>
                  <a:pt x="12" y="16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9"/>
                  <a:pt x="11" y="19"/>
                  <a:pt x="11" y="20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5" y="20"/>
                </a:cubicBezTo>
                <a:cubicBezTo>
                  <a:pt x="5" y="20"/>
                  <a:pt x="4" y="19"/>
                  <a:pt x="4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14"/>
                  <a:pt x="3" y="13"/>
                  <a:pt x="3" y="11"/>
                </a:cubicBezTo>
                <a:cubicBezTo>
                  <a:pt x="3" y="10"/>
                  <a:pt x="3" y="9"/>
                  <a:pt x="3" y="8"/>
                </a:cubicBezTo>
                <a:cubicBezTo>
                  <a:pt x="3" y="7"/>
                  <a:pt x="3" y="6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6" y="3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3"/>
                  <a:pt x="1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315"/>
          <p:cNvSpPr>
            <a:spLocks/>
          </p:cNvSpPr>
          <p:nvPr/>
        </p:nvSpPr>
        <p:spPr bwMode="auto">
          <a:xfrm>
            <a:off x="6856413" y="6446838"/>
            <a:ext cx="30163" cy="52388"/>
          </a:xfrm>
          <a:custGeom>
            <a:avLst/>
            <a:gdLst>
              <a:gd name="T0" fmla="*/ 13 w 13"/>
              <a:gd name="T1" fmla="*/ 21 h 23"/>
              <a:gd name="T2" fmla="*/ 13 w 13"/>
              <a:gd name="T3" fmla="*/ 20 h 23"/>
              <a:gd name="T4" fmla="*/ 12 w 13"/>
              <a:gd name="T5" fmla="*/ 20 h 23"/>
              <a:gd name="T6" fmla="*/ 12 w 13"/>
              <a:gd name="T7" fmla="*/ 20 h 23"/>
              <a:gd name="T8" fmla="*/ 8 w 13"/>
              <a:gd name="T9" fmla="*/ 20 h 23"/>
              <a:gd name="T10" fmla="*/ 8 w 13"/>
              <a:gd name="T11" fmla="*/ 0 h 23"/>
              <a:gd name="T12" fmla="*/ 8 w 13"/>
              <a:gd name="T13" fmla="*/ 0 h 23"/>
              <a:gd name="T14" fmla="*/ 8 w 13"/>
              <a:gd name="T15" fmla="*/ 0 h 23"/>
              <a:gd name="T16" fmla="*/ 7 w 13"/>
              <a:gd name="T17" fmla="*/ 0 h 23"/>
              <a:gd name="T18" fmla="*/ 7 w 13"/>
              <a:gd name="T19" fmla="*/ 0 h 23"/>
              <a:gd name="T20" fmla="*/ 6 w 13"/>
              <a:gd name="T21" fmla="*/ 0 h 23"/>
              <a:gd name="T22" fmla="*/ 6 w 13"/>
              <a:gd name="T23" fmla="*/ 0 h 23"/>
              <a:gd name="T24" fmla="*/ 5 w 13"/>
              <a:gd name="T25" fmla="*/ 0 h 23"/>
              <a:gd name="T26" fmla="*/ 5 w 13"/>
              <a:gd name="T27" fmla="*/ 0 h 23"/>
              <a:gd name="T28" fmla="*/ 0 w 13"/>
              <a:gd name="T29" fmla="*/ 3 h 23"/>
              <a:gd name="T30" fmla="*/ 0 w 13"/>
              <a:gd name="T31" fmla="*/ 3 h 23"/>
              <a:gd name="T32" fmla="*/ 0 w 13"/>
              <a:gd name="T33" fmla="*/ 4 h 23"/>
              <a:gd name="T34" fmla="*/ 0 w 13"/>
              <a:gd name="T35" fmla="*/ 4 h 23"/>
              <a:gd name="T36" fmla="*/ 0 w 13"/>
              <a:gd name="T37" fmla="*/ 5 h 23"/>
              <a:gd name="T38" fmla="*/ 0 w 13"/>
              <a:gd name="T39" fmla="*/ 5 h 23"/>
              <a:gd name="T40" fmla="*/ 0 w 13"/>
              <a:gd name="T41" fmla="*/ 6 h 23"/>
              <a:gd name="T42" fmla="*/ 0 w 13"/>
              <a:gd name="T43" fmla="*/ 6 h 23"/>
              <a:gd name="T44" fmla="*/ 1 w 13"/>
              <a:gd name="T45" fmla="*/ 5 h 23"/>
              <a:gd name="T46" fmla="*/ 5 w 13"/>
              <a:gd name="T47" fmla="*/ 3 h 23"/>
              <a:gd name="T48" fmla="*/ 5 w 13"/>
              <a:gd name="T49" fmla="*/ 20 h 23"/>
              <a:gd name="T50" fmla="*/ 0 w 13"/>
              <a:gd name="T51" fmla="*/ 20 h 23"/>
              <a:gd name="T52" fmla="*/ 0 w 13"/>
              <a:gd name="T53" fmla="*/ 20 h 23"/>
              <a:gd name="T54" fmla="*/ 0 w 13"/>
              <a:gd name="T55" fmla="*/ 20 h 23"/>
              <a:gd name="T56" fmla="*/ 0 w 13"/>
              <a:gd name="T57" fmla="*/ 21 h 23"/>
              <a:gd name="T58" fmla="*/ 0 w 13"/>
              <a:gd name="T59" fmla="*/ 21 h 23"/>
              <a:gd name="T60" fmla="*/ 0 w 13"/>
              <a:gd name="T61" fmla="*/ 22 h 23"/>
              <a:gd name="T62" fmla="*/ 0 w 13"/>
              <a:gd name="T63" fmla="*/ 22 h 23"/>
              <a:gd name="T64" fmla="*/ 0 w 13"/>
              <a:gd name="T65" fmla="*/ 22 h 23"/>
              <a:gd name="T66" fmla="*/ 0 w 13"/>
              <a:gd name="T67" fmla="*/ 23 h 23"/>
              <a:gd name="T68" fmla="*/ 12 w 13"/>
              <a:gd name="T69" fmla="*/ 23 h 23"/>
              <a:gd name="T70" fmla="*/ 12 w 13"/>
              <a:gd name="T71" fmla="*/ 22 h 23"/>
              <a:gd name="T72" fmla="*/ 13 w 13"/>
              <a:gd name="T73" fmla="*/ 22 h 23"/>
              <a:gd name="T74" fmla="*/ 13 w 13"/>
              <a:gd name="T75" fmla="*/ 22 h 23"/>
              <a:gd name="T76" fmla="*/ 13 w 13"/>
              <a:gd name="T77" fmla="*/ 21 h 23"/>
              <a:gd name="T78" fmla="*/ 13 w 13"/>
              <a:gd name="T7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3">
                <a:moveTo>
                  <a:pt x="13" y="21"/>
                </a:move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316"/>
          <p:cNvSpPr>
            <a:spLocks noEditPoints="1"/>
          </p:cNvSpPr>
          <p:nvPr/>
        </p:nvSpPr>
        <p:spPr bwMode="auto">
          <a:xfrm>
            <a:off x="6892926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0 w 16"/>
              <a:gd name="T13" fmla="*/ 7 h 24"/>
              <a:gd name="T14" fmla="*/ 0 w 16"/>
              <a:gd name="T15" fmla="*/ 12 h 24"/>
              <a:gd name="T16" fmla="*/ 0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1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3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5 w 16"/>
              <a:gd name="T59" fmla="*/ 4 h 24"/>
              <a:gd name="T60" fmla="*/ 8 w 16"/>
              <a:gd name="T61" fmla="*/ 3 h 24"/>
              <a:gd name="T62" fmla="*/ 9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2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1"/>
                  <a:pt x="9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1" y="19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4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317"/>
          <p:cNvSpPr>
            <a:spLocks/>
          </p:cNvSpPr>
          <p:nvPr/>
        </p:nvSpPr>
        <p:spPr bwMode="auto">
          <a:xfrm>
            <a:off x="7218363" y="6442075"/>
            <a:ext cx="30163" cy="57150"/>
          </a:xfrm>
          <a:custGeom>
            <a:avLst/>
            <a:gdLst>
              <a:gd name="T0" fmla="*/ 13 w 13"/>
              <a:gd name="T1" fmla="*/ 24 h 25"/>
              <a:gd name="T2" fmla="*/ 13 w 13"/>
              <a:gd name="T3" fmla="*/ 23 h 25"/>
              <a:gd name="T4" fmla="*/ 6 w 13"/>
              <a:gd name="T5" fmla="*/ 15 h 25"/>
              <a:gd name="T6" fmla="*/ 12 w 13"/>
              <a:gd name="T7" fmla="*/ 9 h 25"/>
              <a:gd name="T8" fmla="*/ 12 w 13"/>
              <a:gd name="T9" fmla="*/ 9 h 25"/>
              <a:gd name="T10" fmla="*/ 12 w 13"/>
              <a:gd name="T11" fmla="*/ 8 h 25"/>
              <a:gd name="T12" fmla="*/ 12 w 13"/>
              <a:gd name="T13" fmla="*/ 8 h 25"/>
              <a:gd name="T14" fmla="*/ 12 w 13"/>
              <a:gd name="T15" fmla="*/ 8 h 25"/>
              <a:gd name="T16" fmla="*/ 12 w 13"/>
              <a:gd name="T17" fmla="*/ 8 h 25"/>
              <a:gd name="T18" fmla="*/ 11 w 13"/>
              <a:gd name="T19" fmla="*/ 8 h 25"/>
              <a:gd name="T20" fmla="*/ 10 w 13"/>
              <a:gd name="T21" fmla="*/ 8 h 25"/>
              <a:gd name="T22" fmla="*/ 10 w 13"/>
              <a:gd name="T23" fmla="*/ 8 h 25"/>
              <a:gd name="T24" fmla="*/ 9 w 13"/>
              <a:gd name="T25" fmla="*/ 8 h 25"/>
              <a:gd name="T26" fmla="*/ 9 w 13"/>
              <a:gd name="T27" fmla="*/ 9 h 25"/>
              <a:gd name="T28" fmla="*/ 3 w 13"/>
              <a:gd name="T29" fmla="*/ 15 h 25"/>
              <a:gd name="T30" fmla="*/ 3 w 13"/>
              <a:gd name="T31" fmla="*/ 1 h 25"/>
              <a:gd name="T32" fmla="*/ 3 w 13"/>
              <a:gd name="T33" fmla="*/ 1 h 25"/>
              <a:gd name="T34" fmla="*/ 3 w 13"/>
              <a:gd name="T35" fmla="*/ 0 h 25"/>
              <a:gd name="T36" fmla="*/ 2 w 13"/>
              <a:gd name="T37" fmla="*/ 0 h 25"/>
              <a:gd name="T38" fmla="*/ 1 w 13"/>
              <a:gd name="T39" fmla="*/ 0 h 25"/>
              <a:gd name="T40" fmla="*/ 1 w 13"/>
              <a:gd name="T41" fmla="*/ 0 h 25"/>
              <a:gd name="T42" fmla="*/ 0 w 13"/>
              <a:gd name="T43" fmla="*/ 0 h 25"/>
              <a:gd name="T44" fmla="*/ 0 w 13"/>
              <a:gd name="T45" fmla="*/ 1 h 25"/>
              <a:gd name="T46" fmla="*/ 0 w 13"/>
              <a:gd name="T47" fmla="*/ 1 h 25"/>
              <a:gd name="T48" fmla="*/ 0 w 13"/>
              <a:gd name="T49" fmla="*/ 24 h 25"/>
              <a:gd name="T50" fmla="*/ 0 w 13"/>
              <a:gd name="T51" fmla="*/ 24 h 25"/>
              <a:gd name="T52" fmla="*/ 0 w 13"/>
              <a:gd name="T53" fmla="*/ 25 h 25"/>
              <a:gd name="T54" fmla="*/ 1 w 13"/>
              <a:gd name="T55" fmla="*/ 25 h 25"/>
              <a:gd name="T56" fmla="*/ 1 w 13"/>
              <a:gd name="T57" fmla="*/ 25 h 25"/>
              <a:gd name="T58" fmla="*/ 2 w 13"/>
              <a:gd name="T59" fmla="*/ 25 h 25"/>
              <a:gd name="T60" fmla="*/ 3 w 13"/>
              <a:gd name="T61" fmla="*/ 25 h 25"/>
              <a:gd name="T62" fmla="*/ 3 w 13"/>
              <a:gd name="T63" fmla="*/ 24 h 25"/>
              <a:gd name="T64" fmla="*/ 3 w 13"/>
              <a:gd name="T65" fmla="*/ 24 h 25"/>
              <a:gd name="T66" fmla="*/ 3 w 13"/>
              <a:gd name="T67" fmla="*/ 15 h 25"/>
              <a:gd name="T68" fmla="*/ 10 w 13"/>
              <a:gd name="T69" fmla="*/ 24 h 25"/>
              <a:gd name="T70" fmla="*/ 10 w 13"/>
              <a:gd name="T71" fmla="*/ 25 h 25"/>
              <a:gd name="T72" fmla="*/ 10 w 13"/>
              <a:gd name="T73" fmla="*/ 25 h 25"/>
              <a:gd name="T74" fmla="*/ 11 w 13"/>
              <a:gd name="T75" fmla="*/ 25 h 25"/>
              <a:gd name="T76" fmla="*/ 12 w 13"/>
              <a:gd name="T77" fmla="*/ 25 h 25"/>
              <a:gd name="T78" fmla="*/ 12 w 13"/>
              <a:gd name="T79" fmla="*/ 25 h 25"/>
              <a:gd name="T80" fmla="*/ 13 w 13"/>
              <a:gd name="T81" fmla="*/ 25 h 25"/>
              <a:gd name="T82" fmla="*/ 13 w 13"/>
              <a:gd name="T83" fmla="*/ 24 h 25"/>
              <a:gd name="T84" fmla="*/ 13 w 13"/>
              <a:gd name="T85" fmla="*/ 24 h 25"/>
              <a:gd name="T86" fmla="*/ 13 w 13"/>
              <a:gd name="T87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" h="25">
                <a:moveTo>
                  <a:pt x="13" y="24"/>
                </a:moveTo>
                <a:cubicBezTo>
                  <a:pt x="13" y="24"/>
                  <a:pt x="13" y="24"/>
                  <a:pt x="13" y="23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15"/>
                  <a:pt x="3" y="15"/>
                  <a:pt x="3" y="15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18"/>
          <p:cNvSpPr>
            <a:spLocks/>
          </p:cNvSpPr>
          <p:nvPr/>
        </p:nvSpPr>
        <p:spPr bwMode="auto">
          <a:xfrm>
            <a:off x="7254876" y="6459538"/>
            <a:ext cx="55563" cy="39688"/>
          </a:xfrm>
          <a:custGeom>
            <a:avLst/>
            <a:gdLst>
              <a:gd name="T0" fmla="*/ 24 w 24"/>
              <a:gd name="T1" fmla="*/ 4 h 17"/>
              <a:gd name="T2" fmla="*/ 21 w 24"/>
              <a:gd name="T3" fmla="*/ 0 h 17"/>
              <a:gd name="T4" fmla="*/ 17 w 24"/>
              <a:gd name="T5" fmla="*/ 0 h 17"/>
              <a:gd name="T6" fmla="*/ 15 w 24"/>
              <a:gd name="T7" fmla="*/ 1 h 17"/>
              <a:gd name="T8" fmla="*/ 12 w 24"/>
              <a:gd name="T9" fmla="*/ 1 h 17"/>
              <a:gd name="T10" fmla="*/ 10 w 24"/>
              <a:gd name="T11" fmla="*/ 0 h 17"/>
              <a:gd name="T12" fmla="*/ 6 w 24"/>
              <a:gd name="T13" fmla="*/ 0 h 17"/>
              <a:gd name="T14" fmla="*/ 3 w 24"/>
              <a:gd name="T15" fmla="*/ 0 h 17"/>
              <a:gd name="T16" fmla="*/ 3 w 24"/>
              <a:gd name="T17" fmla="*/ 0 h 17"/>
              <a:gd name="T18" fmla="*/ 2 w 24"/>
              <a:gd name="T19" fmla="*/ 0 h 17"/>
              <a:gd name="T20" fmla="*/ 1 w 24"/>
              <a:gd name="T21" fmla="*/ 0 h 17"/>
              <a:gd name="T22" fmla="*/ 0 w 24"/>
              <a:gd name="T23" fmla="*/ 0 h 17"/>
              <a:gd name="T24" fmla="*/ 0 w 24"/>
              <a:gd name="T25" fmla="*/ 16 h 17"/>
              <a:gd name="T26" fmla="*/ 1 w 24"/>
              <a:gd name="T27" fmla="*/ 17 h 17"/>
              <a:gd name="T28" fmla="*/ 3 w 24"/>
              <a:gd name="T29" fmla="*/ 17 h 17"/>
              <a:gd name="T30" fmla="*/ 3 w 24"/>
              <a:gd name="T31" fmla="*/ 16 h 17"/>
              <a:gd name="T32" fmla="*/ 3 w 24"/>
              <a:gd name="T33" fmla="*/ 5 h 17"/>
              <a:gd name="T34" fmla="*/ 8 w 24"/>
              <a:gd name="T35" fmla="*/ 2 h 17"/>
              <a:gd name="T36" fmla="*/ 10 w 24"/>
              <a:gd name="T37" fmla="*/ 3 h 17"/>
              <a:gd name="T38" fmla="*/ 11 w 24"/>
              <a:gd name="T39" fmla="*/ 7 h 17"/>
              <a:gd name="T40" fmla="*/ 11 w 24"/>
              <a:gd name="T41" fmla="*/ 16 h 17"/>
              <a:gd name="T42" fmla="*/ 11 w 24"/>
              <a:gd name="T43" fmla="*/ 17 h 17"/>
              <a:gd name="T44" fmla="*/ 13 w 24"/>
              <a:gd name="T45" fmla="*/ 17 h 17"/>
              <a:gd name="T46" fmla="*/ 14 w 24"/>
              <a:gd name="T47" fmla="*/ 16 h 17"/>
              <a:gd name="T48" fmla="*/ 14 w 24"/>
              <a:gd name="T49" fmla="*/ 5 h 17"/>
              <a:gd name="T50" fmla="*/ 18 w 24"/>
              <a:gd name="T51" fmla="*/ 2 h 17"/>
              <a:gd name="T52" fmla="*/ 20 w 24"/>
              <a:gd name="T53" fmla="*/ 3 h 17"/>
              <a:gd name="T54" fmla="*/ 21 w 24"/>
              <a:gd name="T55" fmla="*/ 7 h 17"/>
              <a:gd name="T56" fmla="*/ 21 w 24"/>
              <a:gd name="T57" fmla="*/ 16 h 17"/>
              <a:gd name="T58" fmla="*/ 22 w 24"/>
              <a:gd name="T59" fmla="*/ 17 h 17"/>
              <a:gd name="T60" fmla="*/ 23 w 24"/>
              <a:gd name="T61" fmla="*/ 17 h 17"/>
              <a:gd name="T62" fmla="*/ 24 w 24"/>
              <a:gd name="T63" fmla="*/ 16 h 17"/>
              <a:gd name="T64" fmla="*/ 24 w 24"/>
              <a:gd name="T6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17">
                <a:moveTo>
                  <a:pt x="24" y="6"/>
                </a:moveTo>
                <a:cubicBezTo>
                  <a:pt x="24" y="5"/>
                  <a:pt x="24" y="5"/>
                  <a:pt x="24" y="4"/>
                </a:cubicBezTo>
                <a:cubicBezTo>
                  <a:pt x="23" y="3"/>
                  <a:pt x="23" y="2"/>
                  <a:pt x="23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6" y="2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6" y="3"/>
                </a:cubicBezTo>
                <a:cubicBezTo>
                  <a:pt x="17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319"/>
          <p:cNvSpPr>
            <a:spLocks/>
          </p:cNvSpPr>
          <p:nvPr/>
        </p:nvSpPr>
        <p:spPr bwMode="auto">
          <a:xfrm>
            <a:off x="6907213" y="6184900"/>
            <a:ext cx="109538" cy="107950"/>
          </a:xfrm>
          <a:custGeom>
            <a:avLst/>
            <a:gdLst>
              <a:gd name="T0" fmla="*/ 36 w 48"/>
              <a:gd name="T1" fmla="*/ 3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11 w 48"/>
              <a:gd name="T9" fmla="*/ 3 h 47"/>
              <a:gd name="T10" fmla="*/ 16 w 48"/>
              <a:gd name="T11" fmla="*/ 1 h 47"/>
              <a:gd name="T12" fmla="*/ 24 w 48"/>
              <a:gd name="T13" fmla="*/ 0 h 47"/>
              <a:gd name="T14" fmla="*/ 36 w 48"/>
              <a:gd name="T15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36" y="3"/>
                </a:moveTo>
                <a:cubicBezTo>
                  <a:pt x="43" y="7"/>
                  <a:pt x="48" y="15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5"/>
                  <a:pt x="4" y="7"/>
                  <a:pt x="11" y="3"/>
                </a:cubicBezTo>
                <a:cubicBezTo>
                  <a:pt x="13" y="2"/>
                  <a:pt x="15" y="1"/>
                  <a:pt x="16" y="1"/>
                </a:cubicBezTo>
                <a:cubicBezTo>
                  <a:pt x="19" y="0"/>
                  <a:pt x="21" y="0"/>
                  <a:pt x="24" y="0"/>
                </a:cubicBezTo>
                <a:cubicBezTo>
                  <a:pt x="28" y="0"/>
                  <a:pt x="32" y="1"/>
                  <a:pt x="36" y="3"/>
                </a:cubicBez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320"/>
          <p:cNvSpPr>
            <a:spLocks/>
          </p:cNvSpPr>
          <p:nvPr/>
        </p:nvSpPr>
        <p:spPr bwMode="auto">
          <a:xfrm>
            <a:off x="6932613" y="6110288"/>
            <a:ext cx="57150" cy="82550"/>
          </a:xfrm>
          <a:custGeom>
            <a:avLst/>
            <a:gdLst>
              <a:gd name="T0" fmla="*/ 0 w 25"/>
              <a:gd name="T1" fmla="*/ 36 h 36"/>
              <a:gd name="T2" fmla="*/ 5 w 25"/>
              <a:gd name="T3" fmla="*/ 34 h 36"/>
              <a:gd name="T4" fmla="*/ 13 w 25"/>
              <a:gd name="T5" fmla="*/ 33 h 36"/>
              <a:gd name="T6" fmla="*/ 25 w 25"/>
              <a:gd name="T7" fmla="*/ 36 h 36"/>
              <a:gd name="T8" fmla="*/ 12 w 25"/>
              <a:gd name="T9" fmla="*/ 0 h 36"/>
              <a:gd name="T10" fmla="*/ 0 w 25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0" y="36"/>
                </a:moveTo>
                <a:cubicBezTo>
                  <a:pt x="2" y="35"/>
                  <a:pt x="4" y="34"/>
                  <a:pt x="5" y="34"/>
                </a:cubicBezTo>
                <a:cubicBezTo>
                  <a:pt x="8" y="33"/>
                  <a:pt x="10" y="33"/>
                  <a:pt x="13" y="33"/>
                </a:cubicBezTo>
                <a:cubicBezTo>
                  <a:pt x="17" y="33"/>
                  <a:pt x="21" y="34"/>
                  <a:pt x="25" y="36"/>
                </a:cubicBezTo>
                <a:cubicBezTo>
                  <a:pt x="12" y="0"/>
                  <a:pt x="12" y="0"/>
                  <a:pt x="12" y="0"/>
                </a:cubicBezTo>
                <a:lnTo>
                  <a:pt x="0" y="36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321"/>
          <p:cNvSpPr>
            <a:spLocks/>
          </p:cNvSpPr>
          <p:nvPr/>
        </p:nvSpPr>
        <p:spPr bwMode="auto">
          <a:xfrm>
            <a:off x="6959601" y="6110288"/>
            <a:ext cx="30163" cy="82550"/>
          </a:xfrm>
          <a:custGeom>
            <a:avLst/>
            <a:gdLst>
              <a:gd name="T0" fmla="*/ 1 w 13"/>
              <a:gd name="T1" fmla="*/ 33 h 36"/>
              <a:gd name="T2" fmla="*/ 13 w 13"/>
              <a:gd name="T3" fmla="*/ 36 h 36"/>
              <a:gd name="T4" fmla="*/ 0 w 13"/>
              <a:gd name="T5" fmla="*/ 0 h 36"/>
              <a:gd name="T6" fmla="*/ 0 w 13"/>
              <a:gd name="T7" fmla="*/ 33 h 36"/>
              <a:gd name="T8" fmla="*/ 1 w 13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6">
                <a:moveTo>
                  <a:pt x="1" y="33"/>
                </a:moveTo>
                <a:cubicBezTo>
                  <a:pt x="5" y="33"/>
                  <a:pt x="9" y="34"/>
                  <a:pt x="13" y="36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322"/>
          <p:cNvSpPr>
            <a:spLocks/>
          </p:cNvSpPr>
          <p:nvPr/>
        </p:nvSpPr>
        <p:spPr bwMode="auto">
          <a:xfrm>
            <a:off x="6831013" y="6210300"/>
            <a:ext cx="82550" cy="57150"/>
          </a:xfrm>
          <a:custGeom>
            <a:avLst/>
            <a:gdLst>
              <a:gd name="T0" fmla="*/ 36 w 36"/>
              <a:gd name="T1" fmla="*/ 25 h 25"/>
              <a:gd name="T2" fmla="*/ 34 w 36"/>
              <a:gd name="T3" fmla="*/ 20 h 25"/>
              <a:gd name="T4" fmla="*/ 33 w 36"/>
              <a:gd name="T5" fmla="*/ 13 h 25"/>
              <a:gd name="T6" fmla="*/ 36 w 36"/>
              <a:gd name="T7" fmla="*/ 0 h 25"/>
              <a:gd name="T8" fmla="*/ 0 w 36"/>
              <a:gd name="T9" fmla="*/ 13 h 25"/>
              <a:gd name="T10" fmla="*/ 36 w 36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25"/>
                </a:moveTo>
                <a:cubicBezTo>
                  <a:pt x="35" y="23"/>
                  <a:pt x="34" y="22"/>
                  <a:pt x="34" y="20"/>
                </a:cubicBezTo>
                <a:cubicBezTo>
                  <a:pt x="33" y="18"/>
                  <a:pt x="33" y="15"/>
                  <a:pt x="33" y="13"/>
                </a:cubicBez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lnTo>
                  <a:pt x="36" y="25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323"/>
          <p:cNvSpPr>
            <a:spLocks/>
          </p:cNvSpPr>
          <p:nvPr/>
        </p:nvSpPr>
        <p:spPr bwMode="auto">
          <a:xfrm>
            <a:off x="6831013" y="6210300"/>
            <a:ext cx="82550" cy="30163"/>
          </a:xfrm>
          <a:custGeom>
            <a:avLst/>
            <a:gdLst>
              <a:gd name="T0" fmla="*/ 33 w 36"/>
              <a:gd name="T1" fmla="*/ 13 h 13"/>
              <a:gd name="T2" fmla="*/ 36 w 36"/>
              <a:gd name="T3" fmla="*/ 0 h 13"/>
              <a:gd name="T4" fmla="*/ 0 w 36"/>
              <a:gd name="T5" fmla="*/ 13 h 13"/>
              <a:gd name="T6" fmla="*/ 33 w 3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3">
                <a:moveTo>
                  <a:pt x="33" y="13"/>
                </a:move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13"/>
                  <a:pt x="33" y="13"/>
                  <a:pt x="33" y="1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324"/>
          <p:cNvSpPr>
            <a:spLocks/>
          </p:cNvSpPr>
          <p:nvPr/>
        </p:nvSpPr>
        <p:spPr bwMode="auto">
          <a:xfrm>
            <a:off x="6932613" y="6286500"/>
            <a:ext cx="57150" cy="82550"/>
          </a:xfrm>
          <a:custGeom>
            <a:avLst/>
            <a:gdLst>
              <a:gd name="T0" fmla="*/ 25 w 25"/>
              <a:gd name="T1" fmla="*/ 0 h 36"/>
              <a:gd name="T2" fmla="*/ 20 w 25"/>
              <a:gd name="T3" fmla="*/ 2 h 36"/>
              <a:gd name="T4" fmla="*/ 13 w 25"/>
              <a:gd name="T5" fmla="*/ 3 h 36"/>
              <a:gd name="T6" fmla="*/ 0 w 25"/>
              <a:gd name="T7" fmla="*/ 0 h 36"/>
              <a:gd name="T8" fmla="*/ 13 w 25"/>
              <a:gd name="T9" fmla="*/ 36 h 36"/>
              <a:gd name="T10" fmla="*/ 25 w 2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25" y="0"/>
                </a:moveTo>
                <a:cubicBezTo>
                  <a:pt x="23" y="1"/>
                  <a:pt x="22" y="2"/>
                  <a:pt x="20" y="2"/>
                </a:cubicBezTo>
                <a:cubicBezTo>
                  <a:pt x="18" y="3"/>
                  <a:pt x="15" y="3"/>
                  <a:pt x="13" y="3"/>
                </a:cubicBez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lnTo>
                  <a:pt x="25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325"/>
          <p:cNvSpPr>
            <a:spLocks/>
          </p:cNvSpPr>
          <p:nvPr/>
        </p:nvSpPr>
        <p:spPr bwMode="auto">
          <a:xfrm>
            <a:off x="6932613" y="6286500"/>
            <a:ext cx="28575" cy="82550"/>
          </a:xfrm>
          <a:custGeom>
            <a:avLst/>
            <a:gdLst>
              <a:gd name="T0" fmla="*/ 13 w 13"/>
              <a:gd name="T1" fmla="*/ 3 h 36"/>
              <a:gd name="T2" fmla="*/ 0 w 13"/>
              <a:gd name="T3" fmla="*/ 0 h 36"/>
              <a:gd name="T4" fmla="*/ 13 w 13"/>
              <a:gd name="T5" fmla="*/ 36 h 36"/>
              <a:gd name="T6" fmla="*/ 13 w 13"/>
              <a:gd name="T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6">
                <a:moveTo>
                  <a:pt x="13" y="3"/>
                </a:move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"/>
                  <a:pt x="13" y="3"/>
                  <a:pt x="13" y="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326"/>
          <p:cNvSpPr>
            <a:spLocks/>
          </p:cNvSpPr>
          <p:nvPr/>
        </p:nvSpPr>
        <p:spPr bwMode="auto">
          <a:xfrm>
            <a:off x="7007226" y="6210300"/>
            <a:ext cx="82550" cy="57150"/>
          </a:xfrm>
          <a:custGeom>
            <a:avLst/>
            <a:gdLst>
              <a:gd name="T0" fmla="*/ 0 w 36"/>
              <a:gd name="T1" fmla="*/ 0 h 25"/>
              <a:gd name="T2" fmla="*/ 2 w 36"/>
              <a:gd name="T3" fmla="*/ 5 h 25"/>
              <a:gd name="T4" fmla="*/ 4 w 36"/>
              <a:gd name="T5" fmla="*/ 13 h 25"/>
              <a:gd name="T6" fmla="*/ 0 w 36"/>
              <a:gd name="T7" fmla="*/ 25 h 25"/>
              <a:gd name="T8" fmla="*/ 36 w 36"/>
              <a:gd name="T9" fmla="*/ 12 h 25"/>
              <a:gd name="T10" fmla="*/ 0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0" y="0"/>
                </a:moveTo>
                <a:cubicBezTo>
                  <a:pt x="1" y="2"/>
                  <a:pt x="2" y="4"/>
                  <a:pt x="2" y="5"/>
                </a:cubicBezTo>
                <a:cubicBezTo>
                  <a:pt x="3" y="8"/>
                  <a:pt x="4" y="10"/>
                  <a:pt x="4" y="13"/>
                </a:cubicBezTo>
                <a:cubicBezTo>
                  <a:pt x="4" y="17"/>
                  <a:pt x="2" y="21"/>
                  <a:pt x="0" y="25"/>
                </a:cubicBezTo>
                <a:cubicBezTo>
                  <a:pt x="36" y="12"/>
                  <a:pt x="36" y="12"/>
                  <a:pt x="36" y="12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327"/>
          <p:cNvSpPr>
            <a:spLocks/>
          </p:cNvSpPr>
          <p:nvPr/>
        </p:nvSpPr>
        <p:spPr bwMode="auto">
          <a:xfrm>
            <a:off x="7007226" y="6237288"/>
            <a:ext cx="82550" cy="30163"/>
          </a:xfrm>
          <a:custGeom>
            <a:avLst/>
            <a:gdLst>
              <a:gd name="T0" fmla="*/ 4 w 36"/>
              <a:gd name="T1" fmla="*/ 1 h 13"/>
              <a:gd name="T2" fmla="*/ 0 w 36"/>
              <a:gd name="T3" fmla="*/ 13 h 13"/>
              <a:gd name="T4" fmla="*/ 36 w 36"/>
              <a:gd name="T5" fmla="*/ 0 h 13"/>
              <a:gd name="T6" fmla="*/ 4 w 36"/>
              <a:gd name="T7" fmla="*/ 0 h 13"/>
              <a:gd name="T8" fmla="*/ 4 w 36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3">
                <a:moveTo>
                  <a:pt x="4" y="1"/>
                </a:moveTo>
                <a:cubicBezTo>
                  <a:pt x="4" y="5"/>
                  <a:pt x="2" y="9"/>
                  <a:pt x="0" y="13"/>
                </a:cubicBezTo>
                <a:cubicBezTo>
                  <a:pt x="36" y="0"/>
                  <a:pt x="36" y="0"/>
                  <a:pt x="36" y="0"/>
                </a:cubicBezTo>
                <a:cubicBezTo>
                  <a:pt x="4" y="0"/>
                  <a:pt x="4" y="0"/>
                  <a:pt x="4" y="0"/>
                </a:cubicBezTo>
                <a:lnTo>
                  <a:pt x="4" y="1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328"/>
          <p:cNvSpPr>
            <a:spLocks/>
          </p:cNvSpPr>
          <p:nvPr/>
        </p:nvSpPr>
        <p:spPr bwMode="auto">
          <a:xfrm>
            <a:off x="6940551" y="6049963"/>
            <a:ext cx="39688" cy="44450"/>
          </a:xfrm>
          <a:custGeom>
            <a:avLst/>
            <a:gdLst>
              <a:gd name="T0" fmla="*/ 17 w 17"/>
              <a:gd name="T1" fmla="*/ 1 h 19"/>
              <a:gd name="T2" fmla="*/ 15 w 17"/>
              <a:gd name="T3" fmla="*/ 4 h 19"/>
              <a:gd name="T4" fmla="*/ 15 w 17"/>
              <a:gd name="T5" fmla="*/ 19 h 19"/>
              <a:gd name="T6" fmla="*/ 15 w 17"/>
              <a:gd name="T7" fmla="*/ 19 h 19"/>
              <a:gd name="T8" fmla="*/ 4 w 17"/>
              <a:gd name="T9" fmla="*/ 4 h 19"/>
              <a:gd name="T10" fmla="*/ 4 w 17"/>
              <a:gd name="T11" fmla="*/ 4 h 19"/>
              <a:gd name="T12" fmla="*/ 4 w 17"/>
              <a:gd name="T13" fmla="*/ 15 h 19"/>
              <a:gd name="T14" fmla="*/ 6 w 17"/>
              <a:gd name="T15" fmla="*/ 18 h 19"/>
              <a:gd name="T16" fmla="*/ 6 w 17"/>
              <a:gd name="T17" fmla="*/ 19 h 19"/>
              <a:gd name="T18" fmla="*/ 0 w 17"/>
              <a:gd name="T19" fmla="*/ 19 h 19"/>
              <a:gd name="T20" fmla="*/ 0 w 17"/>
              <a:gd name="T21" fmla="*/ 18 h 19"/>
              <a:gd name="T22" fmla="*/ 2 w 17"/>
              <a:gd name="T23" fmla="*/ 15 h 19"/>
              <a:gd name="T24" fmla="*/ 2 w 17"/>
              <a:gd name="T25" fmla="*/ 2 h 19"/>
              <a:gd name="T26" fmla="*/ 0 w 17"/>
              <a:gd name="T27" fmla="*/ 1 h 19"/>
              <a:gd name="T28" fmla="*/ 0 w 17"/>
              <a:gd name="T29" fmla="*/ 0 h 19"/>
              <a:gd name="T30" fmla="*/ 4 w 17"/>
              <a:gd name="T31" fmla="*/ 0 h 19"/>
              <a:gd name="T32" fmla="*/ 14 w 17"/>
              <a:gd name="T33" fmla="*/ 14 h 19"/>
              <a:gd name="T34" fmla="*/ 14 w 17"/>
              <a:gd name="T35" fmla="*/ 14 h 19"/>
              <a:gd name="T36" fmla="*/ 14 w 17"/>
              <a:gd name="T37" fmla="*/ 4 h 19"/>
              <a:gd name="T38" fmla="*/ 12 w 17"/>
              <a:gd name="T39" fmla="*/ 1 h 19"/>
              <a:gd name="T40" fmla="*/ 12 w 17"/>
              <a:gd name="T41" fmla="*/ 0 h 19"/>
              <a:gd name="T42" fmla="*/ 17 w 17"/>
              <a:gd name="T43" fmla="*/ 0 h 19"/>
              <a:gd name="T44" fmla="*/ 17 w 17"/>
              <a:gd name="T45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9">
                <a:moveTo>
                  <a:pt x="17" y="1"/>
                </a:moveTo>
                <a:cubicBezTo>
                  <a:pt x="16" y="1"/>
                  <a:pt x="15" y="1"/>
                  <a:pt x="15" y="4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8"/>
                  <a:pt x="4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8"/>
                  <a:pt x="2" y="18"/>
                  <a:pt x="2" y="15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451908-5759-4641-A75F-82A784415862}"/>
              </a:ext>
            </a:extLst>
          </p:cNvPr>
          <p:cNvSpPr txBox="1"/>
          <p:nvPr/>
        </p:nvSpPr>
        <p:spPr>
          <a:xfrm>
            <a:off x="339363" y="261203"/>
            <a:ext cx="295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NAV i Nordland</a:t>
            </a:r>
            <a:r>
              <a:rPr lang="nb-NO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32" name="Bilde 331" descr="NAV logo">
            <a:extLst>
              <a:ext uri="{FF2B5EF4-FFF2-40B4-BE49-F238E27FC236}">
                <a16:creationId xmlns:a16="http://schemas.microsoft.com/office/drawing/2014/main" id="{092328CE-FED8-4628-BC48-309FE0990D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1" y="501110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199883-3A1A-4CAC-8637-C649FEFFB451}"/>
              </a:ext>
            </a:extLst>
          </p:cNvPr>
          <p:cNvSpPr txBox="1"/>
          <p:nvPr/>
        </p:nvSpPr>
        <p:spPr>
          <a:xfrm>
            <a:off x="3400927" y="1290558"/>
            <a:ext cx="16837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Lofoten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C591292-3E90-4A2C-9748-4ABA8D18DEDD}"/>
              </a:ext>
            </a:extLst>
          </p:cNvPr>
          <p:cNvSpPr txBox="1"/>
          <p:nvPr/>
        </p:nvSpPr>
        <p:spPr>
          <a:xfrm>
            <a:off x="7260910" y="2930287"/>
            <a:ext cx="20685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 NAV Indre Salten    </a:t>
            </a:r>
          </a:p>
        </p:txBody>
      </p:sp>
      <p:sp>
        <p:nvSpPr>
          <p:cNvPr id="333" name="TekstSylinder 332">
            <a:extLst>
              <a:ext uri="{FF2B5EF4-FFF2-40B4-BE49-F238E27FC236}">
                <a16:creationId xmlns:a16="http://schemas.microsoft.com/office/drawing/2014/main" id="{A6CC6AB0-9A92-49F5-B435-DD0EDFA7EA0E}"/>
              </a:ext>
            </a:extLst>
          </p:cNvPr>
          <p:cNvSpPr txBox="1"/>
          <p:nvPr/>
        </p:nvSpPr>
        <p:spPr>
          <a:xfrm>
            <a:off x="8290560" y="1585913"/>
            <a:ext cx="12793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NAV Narvik</a:t>
            </a:r>
          </a:p>
        </p:txBody>
      </p:sp>
      <p:sp>
        <p:nvSpPr>
          <p:cNvPr id="334" name="TekstSylinder 333">
            <a:extLst>
              <a:ext uri="{FF2B5EF4-FFF2-40B4-BE49-F238E27FC236}">
                <a16:creationId xmlns:a16="http://schemas.microsoft.com/office/drawing/2014/main" id="{F4AD2168-EF2B-4C4A-8F60-7C2D82C9C900}"/>
              </a:ext>
            </a:extLst>
          </p:cNvPr>
          <p:cNvSpPr txBox="1"/>
          <p:nvPr/>
        </p:nvSpPr>
        <p:spPr>
          <a:xfrm>
            <a:off x="4668902" y="6364288"/>
            <a:ext cx="134485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NAV Vefsna </a:t>
            </a:r>
          </a:p>
        </p:txBody>
      </p:sp>
      <p:sp>
        <p:nvSpPr>
          <p:cNvPr id="335" name="TekstSylinder 334">
            <a:extLst>
              <a:ext uri="{FF2B5EF4-FFF2-40B4-BE49-F238E27FC236}">
                <a16:creationId xmlns:a16="http://schemas.microsoft.com/office/drawing/2014/main" id="{8FAFE960-A29B-4C84-B83A-DB3B13E50BCD}"/>
              </a:ext>
            </a:extLst>
          </p:cNvPr>
          <p:cNvSpPr txBox="1"/>
          <p:nvPr/>
        </p:nvSpPr>
        <p:spPr>
          <a:xfrm>
            <a:off x="2223772" y="4784725"/>
            <a:ext cx="20520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Ytre Helgeland</a:t>
            </a:r>
          </a:p>
        </p:txBody>
      </p:sp>
      <p:sp>
        <p:nvSpPr>
          <p:cNvPr id="336" name="TekstSylinder 335">
            <a:extLst>
              <a:ext uri="{FF2B5EF4-FFF2-40B4-BE49-F238E27FC236}">
                <a16:creationId xmlns:a16="http://schemas.microsoft.com/office/drawing/2014/main" id="{26329487-478D-4921-9207-3AE2FB697C1E}"/>
              </a:ext>
            </a:extLst>
          </p:cNvPr>
          <p:cNvSpPr txBox="1"/>
          <p:nvPr/>
        </p:nvSpPr>
        <p:spPr>
          <a:xfrm>
            <a:off x="2224544" y="5787708"/>
            <a:ext cx="197849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Sør Helgeland</a:t>
            </a:r>
          </a:p>
        </p:txBody>
      </p:sp>
      <p:sp>
        <p:nvSpPr>
          <p:cNvPr id="337" name="TekstSylinder 336">
            <a:extLst>
              <a:ext uri="{FF2B5EF4-FFF2-40B4-BE49-F238E27FC236}">
                <a16:creationId xmlns:a16="http://schemas.microsoft.com/office/drawing/2014/main" id="{17F3F6F3-F8EB-43D5-BCCE-6DFB830853C8}"/>
              </a:ext>
            </a:extLst>
          </p:cNvPr>
          <p:cNvSpPr txBox="1"/>
          <p:nvPr/>
        </p:nvSpPr>
        <p:spPr>
          <a:xfrm>
            <a:off x="6477680" y="4981060"/>
            <a:ext cx="103445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Rana </a:t>
            </a:r>
          </a:p>
        </p:txBody>
      </p:sp>
      <p:sp>
        <p:nvSpPr>
          <p:cNvPr id="339" name="TekstSylinder 338">
            <a:extLst>
              <a:ext uri="{FF2B5EF4-FFF2-40B4-BE49-F238E27FC236}">
                <a16:creationId xmlns:a16="http://schemas.microsoft.com/office/drawing/2014/main" id="{A5EF1E65-787C-4354-A611-4D43B8F8112D}"/>
              </a:ext>
            </a:extLst>
          </p:cNvPr>
          <p:cNvSpPr txBox="1"/>
          <p:nvPr/>
        </p:nvSpPr>
        <p:spPr>
          <a:xfrm>
            <a:off x="3944296" y="2946782"/>
            <a:ext cx="153798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Ytre Salten</a:t>
            </a:r>
          </a:p>
        </p:txBody>
      </p:sp>
      <p:sp>
        <p:nvSpPr>
          <p:cNvPr id="340" name="TekstSylinder 339">
            <a:extLst>
              <a:ext uri="{FF2B5EF4-FFF2-40B4-BE49-F238E27FC236}">
                <a16:creationId xmlns:a16="http://schemas.microsoft.com/office/drawing/2014/main" id="{FC92D724-2558-4180-885C-56DD9DCAFE08}"/>
              </a:ext>
            </a:extLst>
          </p:cNvPr>
          <p:cNvSpPr txBox="1"/>
          <p:nvPr/>
        </p:nvSpPr>
        <p:spPr>
          <a:xfrm>
            <a:off x="6958015" y="373818"/>
            <a:ext cx="15603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Vesterålen </a:t>
            </a:r>
          </a:p>
        </p:txBody>
      </p:sp>
    </p:spTree>
    <p:extLst>
      <p:ext uri="{BB962C8B-B14F-4D97-AF65-F5344CB8AC3E}">
        <p14:creationId xmlns:p14="http://schemas.microsoft.com/office/powerpoint/2010/main" val="272071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Fylkesdirektør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69627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Arbeidsrådgivning/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Rådgivende overleger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Harald Trollvik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49064" y="401415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335628" y="4010508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649783" y="4694749"/>
            <a:ext cx="590294" cy="2219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281620" y="4709395"/>
            <a:ext cx="716115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80982" y="5086660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13755" y="5096883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034485" y="4709395"/>
            <a:ext cx="862568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591856" y="5007004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9506170" y="3270418"/>
            <a:ext cx="2481449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b-NO" sz="2800" b="1" dirty="0">
                <a:solidFill>
                  <a:srgbClr val="C00000"/>
                </a:solidFill>
              </a:rPr>
              <a:t>Organisering 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NAV i Nordland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mai 2022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6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E78416AC-66A0-415B-9419-F8F892DB67FA}"/>
              </a:ext>
            </a:extLst>
          </p:cNvPr>
          <p:cNvSpPr/>
          <p:nvPr/>
        </p:nvSpPr>
        <p:spPr>
          <a:xfrm>
            <a:off x="342236" y="1358618"/>
            <a:ext cx="11484617" cy="908505"/>
          </a:xfrm>
          <a:prstGeom prst="roundRect">
            <a:avLst>
              <a:gd name="adj" fmla="val 16215"/>
            </a:avLst>
          </a:prstGeom>
          <a:solidFill>
            <a:srgbClr val="CDE7D8"/>
          </a:solidFill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" t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6B1309E-8326-41DB-8C42-482B29E13B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95363"/>
          </a:xfrm>
          <a:noFill/>
          <a:ln w="12700">
            <a:noFill/>
            <a:miter lim="400000"/>
          </a:ln>
        </p:spPr>
        <p:txBody>
          <a:bodyPr lIns="86400" tIns="86400" rIns="86400" bIns="86400" anchor="ctr">
            <a:noAutofit/>
          </a:bodyPr>
          <a:lstStyle/>
          <a:p>
            <a:pPr algn="ctr" defTabSz="1219200" hangingPunct="0"/>
            <a:r>
              <a:rPr lang="nb-NO" sz="2800" ker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Fremtidsbilde NAV 2030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686827C-2619-40D1-8F3C-9C06D226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0" y="204329"/>
            <a:ext cx="1308137" cy="82357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792A9D2-E36B-4799-82E1-74F632FA36A4}"/>
              </a:ext>
            </a:extLst>
          </p:cNvPr>
          <p:cNvSpPr txBox="1"/>
          <p:nvPr/>
        </p:nvSpPr>
        <p:spPr>
          <a:xfrm>
            <a:off x="-9440" y="7520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NAV bidrar til sosial og økonomisk trygghet, og fremmer overgang til arbeid og aktivitet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34" name="Bilde 33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4B1E9258-760D-47CD-8EB5-86B074466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69" y="1380870"/>
            <a:ext cx="864000" cy="864000"/>
          </a:xfrm>
          <a:prstGeom prst="rect">
            <a:avLst/>
          </a:prstGeom>
        </p:spPr>
      </p:pic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A148DF5F-CD88-4273-93FC-3F0E6958EF2A}"/>
              </a:ext>
            </a:extLst>
          </p:cNvPr>
          <p:cNvSpPr/>
          <p:nvPr/>
        </p:nvSpPr>
        <p:spPr>
          <a:xfrm>
            <a:off x="344613" y="2944574"/>
            <a:ext cx="3780000" cy="2370873"/>
          </a:xfrm>
          <a:prstGeom prst="roundRect">
            <a:avLst>
              <a:gd name="adj" fmla="val 2132"/>
            </a:avLst>
          </a:prstGeom>
          <a:noFill/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4000" rIns="54000" rtlCol="0" anchor="t" anchorCtr="0"/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beveger arbeidskraft dit behovet er i et omskiftelig arbeidsmarkedet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synliggjør og realiserer ressursene hos dem som har utfordringer med å få eller beholde arbeid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prioriterer stabil tilknytning til arbeid fremfor raskeste vei til jobb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med utdanningssektoren og arbeidsgiverne bidrar vi til kvalifisert arbeidskraft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Arbeidsgiverne er våre viktigste medspillere for å få folk i jobb, og arbeidsplassen er den viktigste arenaen for oppfølging</a:t>
            </a:r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678A2513-9FC5-4234-BB8F-05DA4BCA5260}"/>
              </a:ext>
            </a:extLst>
          </p:cNvPr>
          <p:cNvSpPr/>
          <p:nvPr/>
        </p:nvSpPr>
        <p:spPr>
          <a:xfrm>
            <a:off x="4206000" y="2944574"/>
            <a:ext cx="3780000" cy="2370873"/>
          </a:xfrm>
          <a:prstGeom prst="roundRect">
            <a:avLst>
              <a:gd name="adj" fmla="val 4108"/>
            </a:avLst>
          </a:prstGeom>
          <a:noFill/>
          <a:ln>
            <a:solidFill>
              <a:srgbClr val="66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" rIns="18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Relevante endringer i livssituasjoner blir fanget opp, så brukerne får pengene de har krav på automatisk. Det er enkelt å søke når det er nødvendig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får forståelig informasjon og veiledning om rettigheter og plikter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Saksbehandlingen er pålitelig, brukeren har innsikt i egen sak og resultatet er lett å forstå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Samfunnet har tillit til at NAV forvalter opplysninger og regelverk pålitelig</a:t>
            </a:r>
          </a:p>
        </p:txBody>
      </p:sp>
      <p:sp>
        <p:nvSpPr>
          <p:cNvPr id="39" name="Rektangel: avrundede hjørner 38">
            <a:extLst>
              <a:ext uri="{FF2B5EF4-FFF2-40B4-BE49-F238E27FC236}">
                <a16:creationId xmlns:a16="http://schemas.microsoft.com/office/drawing/2014/main" id="{60DA7261-EAFE-4CCB-B25C-7E006DC5539D}"/>
              </a:ext>
            </a:extLst>
          </p:cNvPr>
          <p:cNvSpPr/>
          <p:nvPr/>
        </p:nvSpPr>
        <p:spPr>
          <a:xfrm>
            <a:off x="8046853" y="2944574"/>
            <a:ext cx="3780000" cy="2370873"/>
          </a:xfrm>
          <a:prstGeom prst="roundRect">
            <a:avLst>
              <a:gd name="adj" fmla="val 3602"/>
            </a:avLst>
          </a:prstGeom>
          <a:noFill/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4000" rIns="54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blir møtt med tillit og respekt. Brukerne blir forstått og medvirker til at vi finner løsninger sammen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som trenger flere og sammensatte tjenester, møter helhetlige løsninger som tilpasses deres livssituasjon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som får tett oppfølging, opplever kontinuitet og forutsigbarhet i møtet med NAV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Brukerne møter helhetlige tjenester på tvers av NAV, helsesektoren og kommunesektoren</a:t>
            </a:r>
          </a:p>
        </p:txBody>
      </p:sp>
      <p:sp>
        <p:nvSpPr>
          <p:cNvPr id="48" name="Rectangle: Rounded Corners 21">
            <a:extLst>
              <a:ext uri="{FF2B5EF4-FFF2-40B4-BE49-F238E27FC236}">
                <a16:creationId xmlns:a16="http://schemas.microsoft.com/office/drawing/2014/main" id="{2599135B-0AD8-4EED-8829-1C7FDDC700A7}"/>
              </a:ext>
            </a:extLst>
          </p:cNvPr>
          <p:cNvSpPr/>
          <p:nvPr/>
        </p:nvSpPr>
        <p:spPr>
          <a:xfrm>
            <a:off x="344614" y="5411448"/>
            <a:ext cx="11502773" cy="360000"/>
          </a:xfrm>
          <a:prstGeom prst="roundRect">
            <a:avLst>
              <a:gd name="adj" fmla="val 21048"/>
            </a:avLst>
          </a:prstGeom>
          <a:solidFill>
            <a:srgbClr val="D87F0A"/>
          </a:solidFill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løser vi samfunnsoppdraget</a:t>
            </a: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F557B970-9E1A-452E-8FC8-00720B5C91EF}"/>
              </a:ext>
            </a:extLst>
          </p:cNvPr>
          <p:cNvSpPr/>
          <p:nvPr/>
        </p:nvSpPr>
        <p:spPr>
          <a:xfrm>
            <a:off x="342236" y="5772723"/>
            <a:ext cx="11502772" cy="800310"/>
          </a:xfrm>
          <a:prstGeom prst="roundRect">
            <a:avLst>
              <a:gd name="adj" fmla="val 7654"/>
            </a:avLst>
          </a:prstGeom>
          <a:noFill/>
          <a:ln>
            <a:solidFill>
              <a:srgbClr val="D8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Bilde 49">
            <a:extLst>
              <a:ext uri="{FF2B5EF4-FFF2-40B4-BE49-F238E27FC236}">
                <a16:creationId xmlns:a16="http://schemas.microsoft.com/office/drawing/2014/main" id="{6E479EC8-A0E8-4C94-BB1B-D52110AED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517" y="45524"/>
            <a:ext cx="1138804" cy="1141186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258B573F-BA52-4290-BBD5-956D4EDD4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9435" r="5415" b="9801"/>
          <a:stretch/>
        </p:blipFill>
        <p:spPr bwMode="auto">
          <a:xfrm>
            <a:off x="10618636" y="1380608"/>
            <a:ext cx="95856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21">
            <a:extLst>
              <a:ext uri="{FF2B5EF4-FFF2-40B4-BE49-F238E27FC236}">
                <a16:creationId xmlns:a16="http://schemas.microsoft.com/office/drawing/2014/main" id="{ED28C92E-4524-4F66-A4C4-795E048E0EB0}"/>
              </a:ext>
            </a:extLst>
          </p:cNvPr>
          <p:cNvSpPr/>
          <p:nvPr/>
        </p:nvSpPr>
        <p:spPr>
          <a:xfrm>
            <a:off x="342236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38A161"/>
          </a:solidFill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mobiliserer arbeidskraft 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et arbeidsliv i omstilling</a:t>
            </a:r>
          </a:p>
        </p:txBody>
      </p:sp>
      <p:sp>
        <p:nvSpPr>
          <p:cNvPr id="35" name="Rectangle: Rounded Corners 21">
            <a:extLst>
              <a:ext uri="{FF2B5EF4-FFF2-40B4-BE49-F238E27FC236}">
                <a16:creationId xmlns:a16="http://schemas.microsoft.com/office/drawing/2014/main" id="{C3867CDE-E1BD-4CE2-BD6E-A7B8B42DB671}"/>
              </a:ext>
            </a:extLst>
          </p:cNvPr>
          <p:cNvSpPr/>
          <p:nvPr/>
        </p:nvSpPr>
        <p:spPr>
          <a:xfrm>
            <a:off x="4206000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3385D1"/>
          </a:solidFill>
          <a:ln>
            <a:solidFill>
              <a:srgbClr val="66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får pengene de har krav på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enkelt og forutsigbart</a:t>
            </a:r>
          </a:p>
        </p:txBody>
      </p:sp>
      <p:sp>
        <p:nvSpPr>
          <p:cNvPr id="38" name="Rectangle: Rounded Corners 21">
            <a:extLst>
              <a:ext uri="{FF2B5EF4-FFF2-40B4-BE49-F238E27FC236}">
                <a16:creationId xmlns:a16="http://schemas.microsoft.com/office/drawing/2014/main" id="{3E7CFB3D-1C1E-45B5-B2D9-6436EB0CC7DC}"/>
              </a:ext>
            </a:extLst>
          </p:cNvPr>
          <p:cNvSpPr/>
          <p:nvPr/>
        </p:nvSpPr>
        <p:spPr>
          <a:xfrm>
            <a:off x="8067387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C86151"/>
          </a:solidFill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finner vi løsninger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med dem som trenger det mest</a:t>
            </a:r>
          </a:p>
        </p:txBody>
      </p:sp>
      <p:pic>
        <p:nvPicPr>
          <p:cNvPr id="24" name="Bilde 23" descr="Et bilde som inneholder tekst&#10;&#10;Automatisk generert beskrivelse">
            <a:extLst>
              <a:ext uri="{FF2B5EF4-FFF2-40B4-BE49-F238E27FC236}">
                <a16:creationId xmlns:a16="http://schemas.microsoft.com/office/drawing/2014/main" id="{21EA58DF-FA0E-4A5A-9081-36097BE85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289" y="1469546"/>
            <a:ext cx="720000" cy="720000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BFFB3742-B57B-41D8-81BB-40B00892B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2676" y="1469546"/>
            <a:ext cx="720000" cy="720000"/>
          </a:xfrm>
          <a:prstGeom prst="rect">
            <a:avLst/>
          </a:prstGeom>
        </p:spPr>
      </p:pic>
      <p:pic>
        <p:nvPicPr>
          <p:cNvPr id="26" name="Bilde 25" descr="Et bilde som inneholder pil&#10;&#10;Automatisk generert beskrivelse">
            <a:extLst>
              <a:ext uri="{FF2B5EF4-FFF2-40B4-BE49-F238E27FC236}">
                <a16:creationId xmlns:a16="http://schemas.microsoft.com/office/drawing/2014/main" id="{8BAA1DDA-6EB5-456F-B437-B2A03B96A5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418" y="1469546"/>
            <a:ext cx="720000" cy="72000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3F0E13A1-EC83-4135-8B70-E237F809A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5547" y="1469546"/>
            <a:ext cx="720000" cy="720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8ECA0587-928C-47F4-BF7E-E65787ABEB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4063" y="1469546"/>
            <a:ext cx="720000" cy="720000"/>
          </a:xfrm>
          <a:prstGeom prst="rect">
            <a:avLst/>
          </a:prstGeom>
        </p:spPr>
      </p:pic>
      <p:pic>
        <p:nvPicPr>
          <p:cNvPr id="31" name="Bilde 30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CE092224-5B37-4E43-8421-EF7CCE28B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9805" y="1469546"/>
            <a:ext cx="720000" cy="720000"/>
          </a:xfrm>
          <a:prstGeom prst="rect">
            <a:avLst/>
          </a:prstGeom>
        </p:spPr>
      </p:pic>
      <p:pic>
        <p:nvPicPr>
          <p:cNvPr id="37" name="Bilde 36" descr="Et bilde som inneholder tekst&#10;&#10;Automatisk generert beskrivelse">
            <a:extLst>
              <a:ext uri="{FF2B5EF4-FFF2-40B4-BE49-F238E27FC236}">
                <a16:creationId xmlns:a16="http://schemas.microsoft.com/office/drawing/2014/main" id="{454E301D-4772-42E7-B94D-8B3C9F3551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6934" y="1469546"/>
            <a:ext cx="720000" cy="720000"/>
          </a:xfrm>
          <a:prstGeom prst="rect">
            <a:avLst/>
          </a:prstGeom>
        </p:spPr>
      </p:pic>
      <p:sp>
        <p:nvSpPr>
          <p:cNvPr id="29" name="Rectangle: Rounded Corners 21">
            <a:extLst>
              <a:ext uri="{FF2B5EF4-FFF2-40B4-BE49-F238E27FC236}">
                <a16:creationId xmlns:a16="http://schemas.microsoft.com/office/drawing/2014/main" id="{C7AB5841-A03B-47B2-B4FA-B5B83B13101C}"/>
              </a:ext>
            </a:extLst>
          </p:cNvPr>
          <p:cNvSpPr/>
          <p:nvPr/>
        </p:nvSpPr>
        <p:spPr>
          <a:xfrm>
            <a:off x="349656" y="5837385"/>
            <a:ext cx="216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samarbeider for å møte brukernes og samfunnets behov</a:t>
            </a:r>
          </a:p>
        </p:txBody>
      </p:sp>
      <p:sp>
        <p:nvSpPr>
          <p:cNvPr id="40" name="Rectangle: Rounded Corners 21">
            <a:extLst>
              <a:ext uri="{FF2B5EF4-FFF2-40B4-BE49-F238E27FC236}">
                <a16:creationId xmlns:a16="http://schemas.microsoft.com/office/drawing/2014/main" id="{10CDF68C-87A2-4D59-8D54-2913E2308F1F}"/>
              </a:ext>
            </a:extLst>
          </p:cNvPr>
          <p:cNvSpPr/>
          <p:nvPr/>
        </p:nvSpPr>
        <p:spPr>
          <a:xfrm>
            <a:off x="8340448" y="5844051"/>
            <a:ext cx="1692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er en lærende organisasjon</a:t>
            </a:r>
          </a:p>
        </p:txBody>
      </p:sp>
      <p:sp>
        <p:nvSpPr>
          <p:cNvPr id="41" name="Rectangle: Rounded Corners 21">
            <a:extLst>
              <a:ext uri="{FF2B5EF4-FFF2-40B4-BE49-F238E27FC236}">
                <a16:creationId xmlns:a16="http://schemas.microsoft.com/office/drawing/2014/main" id="{86C58A92-6858-49EB-8768-F93459ACAA00}"/>
              </a:ext>
            </a:extLst>
          </p:cNvPr>
          <p:cNvSpPr/>
          <p:nvPr/>
        </p:nvSpPr>
        <p:spPr>
          <a:xfrm>
            <a:off x="2509354" y="5844051"/>
            <a:ext cx="1692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leverer tjenester vi vet virker</a:t>
            </a:r>
          </a:p>
        </p:txBody>
      </p:sp>
      <p:sp>
        <p:nvSpPr>
          <p:cNvPr id="42" name="Rectangle: Rounded Corners 21">
            <a:extLst>
              <a:ext uri="{FF2B5EF4-FFF2-40B4-BE49-F238E27FC236}">
                <a16:creationId xmlns:a16="http://schemas.microsoft.com/office/drawing/2014/main" id="{EA6C0618-9E5F-45BD-B0DA-5299000F7E8B}"/>
              </a:ext>
            </a:extLst>
          </p:cNvPr>
          <p:cNvSpPr/>
          <p:nvPr/>
        </p:nvSpPr>
        <p:spPr>
          <a:xfrm>
            <a:off x="6180750" y="5844051"/>
            <a:ext cx="216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har kompetanse til å løse våre oppgaver med kvalitet </a:t>
            </a:r>
          </a:p>
        </p:txBody>
      </p:sp>
      <p:sp>
        <p:nvSpPr>
          <p:cNvPr id="45" name="Rectangle: Rounded Corners 21">
            <a:extLst>
              <a:ext uri="{FF2B5EF4-FFF2-40B4-BE49-F238E27FC236}">
                <a16:creationId xmlns:a16="http://schemas.microsoft.com/office/drawing/2014/main" id="{855840CF-752F-4848-AE7F-4CE12D31AACF}"/>
              </a:ext>
            </a:extLst>
          </p:cNvPr>
          <p:cNvSpPr/>
          <p:nvPr/>
        </p:nvSpPr>
        <p:spPr>
          <a:xfrm>
            <a:off x="10032146" y="5839986"/>
            <a:ext cx="180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tar ansvar og viser tillit til hverandre</a:t>
            </a:r>
          </a:p>
        </p:txBody>
      </p:sp>
      <p:sp>
        <p:nvSpPr>
          <p:cNvPr id="44" name="Rectangle: Rounded Corners 21">
            <a:extLst>
              <a:ext uri="{FF2B5EF4-FFF2-40B4-BE49-F238E27FC236}">
                <a16:creationId xmlns:a16="http://schemas.microsoft.com/office/drawing/2014/main" id="{811A7CDF-2D13-4AB5-A9E7-9CE67B64CCFB}"/>
              </a:ext>
            </a:extLst>
          </p:cNvPr>
          <p:cNvSpPr/>
          <p:nvPr/>
        </p:nvSpPr>
        <p:spPr>
          <a:xfrm>
            <a:off x="4201052" y="5844051"/>
            <a:ext cx="198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er en samfunnsaktør som setter dagsorden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19AFDDED-9D73-4093-B4C6-F5967755F182}"/>
                  </a:ext>
                </a:extLst>
              </p14:cNvPr>
              <p14:cNvContentPartPr/>
              <p14:nvPr/>
            </p14:nvContentPartPr>
            <p14:xfrm>
              <a:off x="300600" y="2070360"/>
              <a:ext cx="3761280" cy="346644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19AFDDED-9D73-4093-B4C6-F5967755F1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760" y="2007000"/>
                <a:ext cx="3792600" cy="35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3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EDDB2C3-E74B-43B2-B856-40693F9FC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Arbeidsinnvandrerutvalget</a:t>
            </a:r>
          </a:p>
        </p:txBody>
      </p:sp>
    </p:spTree>
    <p:extLst>
      <p:ext uri="{BB962C8B-B14F-4D97-AF65-F5344CB8AC3E}">
        <p14:creationId xmlns:p14="http://schemas.microsoft.com/office/powerpoint/2010/main" val="160698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1A011E2-12CC-4CEC-B20B-B39FE33D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Arbeidsinnvandrerutvalgets</a:t>
            </a:r>
            <a:r>
              <a:rPr lang="nb-NO" dirty="0"/>
              <a:t> oppdrag: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690FD4-4F01-4044-855E-C79D02F7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Regjeringen utnevnte 13. august 2021 et utvalg som skal som skal gjennomgå situasjonen til arbeidsinnvandrere og deres familiemedlemmer. Utredningen er et ledd i videreutviklingen av integreringspolitikken, og utvalget skal vurdere integreringspolitiske virkemidler for å bedre integrere arbeidsinnvandrere i norsk arbeids- og samfunnsliv. </a:t>
            </a:r>
            <a:r>
              <a:rPr lang="nb-NO"/>
              <a:t>Utredningen skal leveres innen utløpet av 2022.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72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DDF15F-1610-4D51-8A6D-AEDF9EB9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Integreringspolitikk for arbeidsinnvandrere?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4FD5E8-65D9-43FB-8E02-FA029529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Arbeidsinnvandrerutvalget – Et offentlig utvalg om integreringspolitikk for arbeidsinnvandrere</a:t>
            </a:r>
            <a:endParaRPr lang="nb-NO" dirty="0"/>
          </a:p>
          <a:p>
            <a:endParaRPr lang="nb-NO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A4A3C12-92D1-4E41-9094-8F6FDDCB56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5E58A89-84A7-4A42-BBB4-141BA756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500"/>
            <a:ext cx="12192000" cy="3175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60E0185-38AE-48D5-8DA5-809379C6F3C3}"/>
              </a:ext>
            </a:extLst>
          </p:cNvPr>
          <p:cNvSpPr txBox="1"/>
          <p:nvPr/>
        </p:nvSpPr>
        <p:spPr>
          <a:xfrm>
            <a:off x="838200" y="5285232"/>
            <a:ext cx="1078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 Gratis norskopplæring for å rekruttere eller beholde arbeidskraft?</a:t>
            </a:r>
          </a:p>
          <a:p>
            <a:r>
              <a:rPr lang="nb-NO" dirty="0"/>
              <a:t>- Rett til introduksjonsprogram?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64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30B4A9E-AB79-4A7F-93BE-9A4E87294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Erfaringer så langt – hva gir effekt:</a:t>
            </a:r>
          </a:p>
        </p:txBody>
      </p:sp>
    </p:spTree>
    <p:extLst>
      <p:ext uri="{BB962C8B-B14F-4D97-AF65-F5344CB8AC3E}">
        <p14:creationId xmlns:p14="http://schemas.microsoft.com/office/powerpoint/2010/main" val="254495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B4E00-BA9B-40C2-ACCD-4304CDB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vil jeg si noe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FD53F-F59E-4583-B1A8-900310D87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Arbeidsmarkedet i Nordland – status</a:t>
            </a:r>
          </a:p>
          <a:p>
            <a:r>
              <a:rPr lang="nb-NO" dirty="0"/>
              <a:t>Resultater fra årets bedriftsundersøkelse</a:t>
            </a:r>
          </a:p>
          <a:p>
            <a:r>
              <a:rPr lang="nb-NO" dirty="0"/>
              <a:t>NAV - rolle og oppdrag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kan vi gjøre sammen for å lykkes med rekruttering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659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27A02-405A-401B-AEDA-35EE31BC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gir gode resultater: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160FB-A5E1-4335-8296-F256E2AC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NAV har </a:t>
            </a:r>
            <a:r>
              <a:rPr lang="nb-NO" b="1" dirty="0"/>
              <a:t>samarbeidsavtaler med utvalgte virksomheter </a:t>
            </a:r>
            <a:r>
              <a:rPr lang="nb-NO" dirty="0"/>
              <a:t>hvor vi ser at vi har god match mellom porteføljen av arbeidssøkere registrert hos NAV og virksomhetenes behov</a:t>
            </a:r>
          </a:p>
          <a:p>
            <a:r>
              <a:rPr lang="nb-NO" dirty="0"/>
              <a:t>Er virksomhetene villig til å gi flere muligheten for sommerjobb, arbeidspraksis med råd, veiledning og økonomisk støtte fra NAV?</a:t>
            </a:r>
          </a:p>
          <a:p>
            <a:r>
              <a:rPr lang="nb-NO" dirty="0"/>
              <a:t>Vinn-vinn-vinn – situasjon</a:t>
            </a:r>
          </a:p>
          <a:p>
            <a:r>
              <a:rPr lang="nb-NO" b="1" dirty="0"/>
              <a:t>Fast kontaktperson hos NAV-kontoret </a:t>
            </a:r>
            <a:r>
              <a:rPr lang="nb-NO" dirty="0"/>
              <a:t>som koordinerer kontakten med NAV alt etter behov NAV EURES, Arbeidslivssenter eller Hjelpemiddelsentralen</a:t>
            </a:r>
          </a:p>
        </p:txBody>
      </p:sp>
    </p:spTree>
    <p:extLst>
      <p:ext uri="{BB962C8B-B14F-4D97-AF65-F5344CB8AC3E}">
        <p14:creationId xmlns:p14="http://schemas.microsoft.com/office/powerpoint/2010/main" val="1350548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375819-0040-41C8-A238-43746F4A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inkludere og rekruttere: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5995E8-98DA-4A7F-B5E9-41C55198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Inkludere</a:t>
            </a:r>
            <a:r>
              <a:rPr lang="nb-NO" dirty="0"/>
              <a:t> ved arbeidspraksis, sommerjobb, studenter, </a:t>
            </a:r>
            <a:r>
              <a:rPr lang="nb-NO" dirty="0" err="1"/>
              <a:t>trainee</a:t>
            </a:r>
            <a:r>
              <a:rPr lang="nb-NO" dirty="0"/>
              <a:t>-ordninger</a:t>
            </a:r>
          </a:p>
          <a:p>
            <a:r>
              <a:rPr lang="nb-NO" dirty="0"/>
              <a:t>Ta godt imot nye medarbeidere og innbyggere </a:t>
            </a:r>
          </a:p>
          <a:p>
            <a:r>
              <a:rPr lang="nb-NO" b="1" dirty="0"/>
              <a:t>Kvalifisere</a:t>
            </a:r>
            <a:r>
              <a:rPr lang="nb-NO" dirty="0"/>
              <a:t> mens en er i praksis/ved siden av jobb</a:t>
            </a:r>
          </a:p>
          <a:p>
            <a:r>
              <a:rPr lang="nb-NO" b="1" dirty="0"/>
              <a:t>Rekruttere</a:t>
            </a:r>
            <a:r>
              <a:rPr lang="nb-NO" dirty="0"/>
              <a:t> fra Nordland, Norge, EU/EØS og fra hele verden; finne den rette medarbeidere med interesse og engasjement</a:t>
            </a:r>
          </a:p>
        </p:txBody>
      </p:sp>
    </p:spTree>
    <p:extLst>
      <p:ext uri="{BB962C8B-B14F-4D97-AF65-F5344CB8AC3E}">
        <p14:creationId xmlns:p14="http://schemas.microsoft.com/office/powerpoint/2010/main" val="1036408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75D70-6B66-43A9-9C66-B4E02C60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må vi sammen gjøre i Nordland: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8C3889-0AD5-45C1-97A4-584F03EB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Beholde </a:t>
            </a:r>
            <a:r>
              <a:rPr lang="nb-NO" dirty="0"/>
              <a:t>medarbeiderne ved å satse på utvikling (arbeidsmiljø, fag, metoder og organisasjon)</a:t>
            </a:r>
          </a:p>
          <a:p>
            <a:r>
              <a:rPr lang="nb-NO" b="1" dirty="0"/>
              <a:t>Inkludere</a:t>
            </a:r>
            <a:r>
              <a:rPr lang="nb-NO" dirty="0"/>
              <a:t> flere av de som står utenfor</a:t>
            </a:r>
          </a:p>
          <a:p>
            <a:r>
              <a:rPr lang="nb-NO" dirty="0"/>
              <a:t>Utdanne og </a:t>
            </a:r>
            <a:r>
              <a:rPr lang="nb-NO" b="1" dirty="0"/>
              <a:t>kvalifisere</a:t>
            </a:r>
            <a:r>
              <a:rPr lang="nb-NO" dirty="0"/>
              <a:t> tett på virksomhetenes behov</a:t>
            </a:r>
          </a:p>
          <a:p>
            <a:r>
              <a:rPr lang="nb-NO" b="1" dirty="0"/>
              <a:t>Rekruttere</a:t>
            </a:r>
            <a:r>
              <a:rPr lang="nb-NO" dirty="0"/>
              <a:t> fra EU/EØS og utenfor Europa</a:t>
            </a:r>
          </a:p>
          <a:p>
            <a:r>
              <a:rPr lang="nb-NO" dirty="0"/>
              <a:t>NAV har et særlig ansvar for de som står utenfor enten det er ungdom, flyktninger eller noen med helseutfordringer og for rekruttering fra EU/EØS – </a:t>
            </a:r>
          </a:p>
          <a:p>
            <a:r>
              <a:rPr lang="nb-NO" dirty="0"/>
              <a:t>For å lykkes må vi forstå virksomhetenes behov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80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54210" y="1078992"/>
            <a:ext cx="9117677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Nordlands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største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utfordringer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muligheter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nb-NO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ekstSylinder 3">
            <a:extLst>
              <a:ext uri="{FF2B5EF4-FFF2-40B4-BE49-F238E27FC236}">
                <a16:creationId xmlns:a16="http://schemas.microsoft.com/office/drawing/2014/main" id="{26481DE3-4D17-B4DB-0436-905BFDDD3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471029"/>
              </p:ext>
            </p:extLst>
          </p:nvPr>
        </p:nvGraphicFramePr>
        <p:xfrm>
          <a:off x="654211" y="3028407"/>
          <a:ext cx="8584791" cy="307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9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11" y="2692414"/>
            <a:ext cx="6022270" cy="1813465"/>
          </a:xfrm>
        </p:spPr>
        <p:txBody>
          <a:bodyPr>
            <a:noAutofit/>
          </a:bodyPr>
          <a:lstStyle/>
          <a:p>
            <a:r>
              <a:rPr lang="nb-NO" sz="2800" dirty="0" err="1"/>
              <a:t>NAVs</a:t>
            </a:r>
            <a:r>
              <a:rPr lang="nb-NO" sz="2800" dirty="0"/>
              <a:t> bedriftsundersøkelse 2022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4" y="4093650"/>
            <a:ext cx="4459759" cy="1520411"/>
          </a:xfrm>
        </p:spPr>
        <p:txBody>
          <a:bodyPr>
            <a:normAutofit/>
          </a:bodyPr>
          <a:lstStyle/>
          <a:p>
            <a:r>
              <a:rPr lang="nb-NO" dirty="0"/>
              <a:t>Resultater Nordland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5A2625D-B5AC-4892-8A96-6F523EF6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345" y="1255485"/>
            <a:ext cx="5748455" cy="45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3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6EB0B-A559-41D1-832D-AAB64A6C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7771"/>
          </a:xfrm>
        </p:spPr>
        <p:txBody>
          <a:bodyPr/>
          <a:lstStyle/>
          <a:p>
            <a:r>
              <a:rPr lang="nb-NO" sz="3200" b="1" dirty="0" err="1"/>
              <a:t>NAVs</a:t>
            </a:r>
            <a:r>
              <a:rPr lang="nb-NO" sz="3200" b="1" dirty="0"/>
              <a:t> bedriftsundersøkelse 2022 i Nordland</a:t>
            </a:r>
            <a:endParaRPr lang="nb-NO" b="1" dirty="0"/>
          </a:p>
        </p:txBody>
      </p:sp>
      <p:sp>
        <p:nvSpPr>
          <p:cNvPr id="4" name="Plassholder for tekst 1">
            <a:extLst>
              <a:ext uri="{FF2B5EF4-FFF2-40B4-BE49-F238E27FC236}">
                <a16:creationId xmlns:a16="http://schemas.microsoft.com/office/drawing/2014/main" id="{9BD68C50-2D43-48EB-B373-065F33BA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228"/>
            <a:ext cx="10515600" cy="56097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gir et øyeblikksbilde av virksomhetenes etterspørsel etter arbeidskraft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Kunnskap om typer kompetanse arbeidsgivere har problemer med å få tak i er viktig for at NAV skal kunne yte god service overfor arbeidssøkere og arbeidsgivere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Nordland var det 975 virksomheter som svarte på undersøkelsen, noe som gir en svarprosent på 93.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Undersøkelsen ble gjennomført fra 1. februar til 21. mars i år</a:t>
            </a:r>
          </a:p>
        </p:txBody>
      </p:sp>
    </p:spTree>
    <p:extLst>
      <p:ext uri="{BB962C8B-B14F-4D97-AF65-F5344CB8AC3E}">
        <p14:creationId xmlns:p14="http://schemas.microsoft.com/office/powerpoint/2010/main" val="141729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419D98-A2CA-47A0-9068-5E13B9E7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40" y="233936"/>
            <a:ext cx="10749973" cy="98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31 prosent av virksomhetene i Nordland har hatt problemer med å få tak i rett kompetanse</a:t>
            </a:r>
            <a:endParaRPr lang="nb-NO" sz="4400" b="1" dirty="0">
              <a:solidFill>
                <a:srgbClr val="C0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BFA1F3-BCF3-4DD2-B3AD-D636C4E19924}"/>
              </a:ext>
            </a:extLst>
          </p:cNvPr>
          <p:cNvSpPr txBox="1"/>
          <p:nvPr/>
        </p:nvSpPr>
        <p:spPr>
          <a:xfrm>
            <a:off x="694541" y="5917903"/>
            <a:ext cx="9024032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Virksomheter som har mislyktes i å rekruttere arbeidskraft eller har måttet ansette noen med annen eller lavere formell kompetanse enn man søkte etter, etter region/fylke/landet. Prosent. 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  <a:endParaRPr lang="nb-NO" sz="11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F4B163F-FC1B-44E9-8A26-BC4250C5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DA94553-0B9F-4DF6-9377-1755584DF66A}"/>
              </a:ext>
            </a:extLst>
          </p:cNvPr>
          <p:cNvSpPr txBox="1"/>
          <p:nvPr/>
        </p:nvSpPr>
        <p:spPr>
          <a:xfrm>
            <a:off x="694541" y="6356877"/>
            <a:ext cx="10353211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Merk: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er gjennomført blant et utvalg av fylkets offentlige og private virksomheter, som er representativt på fylkes- og næringsnivå. Vi presiserer at utvalget ikke er 100 prosent representativ når vi bryter resultatene ned på fylkets fem regioner Vesterålen, Ofoten, Lofoten, Salten og Helgeland. </a:t>
            </a:r>
            <a:endParaRPr lang="nb-NO" sz="11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0DB4BEE-00E7-4692-A042-58395ABD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0" y="1242372"/>
            <a:ext cx="10748180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05525-2626-408C-896F-76DC3822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53652"/>
            <a:ext cx="4378377" cy="2297901"/>
          </a:xfrm>
        </p:spPr>
        <p:txBody>
          <a:bodyPr>
            <a:normAutofit/>
          </a:bodyPr>
          <a:lstStyle/>
          <a:p>
            <a:r>
              <a:rPr lang="nb-NO" dirty="0"/>
              <a:t>Størst rekrutterings-problemer innen </a:t>
            </a:r>
            <a:br>
              <a:rPr lang="nb-NO" dirty="0"/>
            </a:br>
            <a:r>
              <a:rPr lang="nb-NO" dirty="0"/>
              <a:t>helse- og sosial-tjeneste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056FED-3428-48C1-B075-AFFAFEB7AF92}"/>
              </a:ext>
            </a:extLst>
          </p:cNvPr>
          <p:cNvSpPr txBox="1"/>
          <p:nvPr/>
        </p:nvSpPr>
        <p:spPr>
          <a:xfrm>
            <a:off x="838200" y="5468320"/>
            <a:ext cx="437837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Virksomheter i Nordland som har mislyktes i å rekruttere arbeids-kraft eller har måttet ansette noen med annen eller lavere formell kompetanse enn man søkte etter, etter næringer i Nordland.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Prosent.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9C3659F-B22D-4818-BB3C-D929DDEA84B4}"/>
              </a:ext>
            </a:extLst>
          </p:cNvPr>
          <p:cNvSpPr txBox="1">
            <a:spLocks/>
          </p:cNvSpPr>
          <p:nvPr/>
        </p:nvSpPr>
        <p:spPr>
          <a:xfrm>
            <a:off x="838200" y="234846"/>
            <a:ext cx="4378377" cy="89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100" b="1" dirty="0"/>
              <a:t>Næringene</a:t>
            </a:r>
            <a:br>
              <a:rPr lang="nb-NO" sz="1800" b="1" dirty="0"/>
            </a:br>
            <a:br>
              <a:rPr lang="nb-NO" sz="1800" b="1" dirty="0"/>
            </a:br>
            <a:br>
              <a:rPr lang="nb-NO" sz="1800" b="1" dirty="0"/>
            </a:br>
            <a:endParaRPr lang="nb-NO" sz="1800" b="1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E978874-2DFE-470E-ACF5-77101B92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534D6F9-B6F5-45A2-A2BB-48168E18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604" y="0"/>
            <a:ext cx="715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5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4BB9E5-DFD7-479C-B37C-35C68E37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Nordland har de største rekrutteringsutfordringene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9AE167-79BA-4E85-ACB4-0A0FE4E5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44029" cy="4625975"/>
          </a:xfrm>
        </p:spPr>
        <p:txBody>
          <a:bodyPr>
            <a:normAutofit/>
          </a:bodyPr>
          <a:lstStyle/>
          <a:p>
            <a:r>
              <a:rPr lang="nb-NO" sz="2400" dirty="0"/>
              <a:t>Blant fylkene er det Viken som har høyest mangel på arbeidskraft målt i antall personer, med 16 118</a:t>
            </a:r>
          </a:p>
          <a:p>
            <a:r>
              <a:rPr lang="nb-NO" sz="2400" dirty="0"/>
              <a:t>Imidlertid er den relative mangelen, målt ved stramhetsindikatoren, høyest i Nordland og lavest i Oslo</a:t>
            </a:r>
          </a:p>
          <a:p>
            <a:r>
              <a:rPr lang="nb-NO" sz="2400" dirty="0"/>
              <a:t>Stramhetsindikatoren tar hensyn til faktisk antall sysselsatte</a:t>
            </a:r>
          </a:p>
          <a:p>
            <a:r>
              <a:rPr lang="nb-NO" sz="2400" dirty="0"/>
              <a:t>Nordland har også høyest andel virksomheter med alvorlige rekrutteringsproblemer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004AF6B-DEE9-43E3-945C-2F1D1EF1C71F}"/>
              </a:ext>
            </a:extLst>
          </p:cNvPr>
          <p:cNvGraphicFramePr>
            <a:graphicFrameLocks noGrp="1"/>
          </p:cNvGraphicFramePr>
          <p:nvPr/>
        </p:nvGraphicFramePr>
        <p:xfrm>
          <a:off x="6901542" y="1749357"/>
          <a:ext cx="4288972" cy="3556370"/>
        </p:xfrm>
        <a:graphic>
          <a:graphicData uri="http://schemas.openxmlformats.org/drawingml/2006/table">
            <a:tbl>
              <a:tblPr/>
              <a:tblGrid>
                <a:gridCol w="1072243">
                  <a:extLst>
                    <a:ext uri="{9D8B030D-6E8A-4147-A177-3AD203B41FA5}">
                      <a16:colId xmlns:a16="http://schemas.microsoft.com/office/drawing/2014/main" val="2668537307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1824358388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3417192556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1085936721"/>
                    </a:ext>
                  </a:extLst>
                </a:gridCol>
              </a:tblGrid>
              <a:tr h="156902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Fylke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Mangel på arbeidskraft i antall personer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NAVs</a:t>
                      </a: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stramhets-indikator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Prosentvis andel virksomheter med alvorlige rekrutterings-problemer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71860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Øst-Viken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79769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Vest-Viken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97796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Viken*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b-N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26716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29270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b-NO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Nordland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18095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2397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10887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EE69EC7-9216-4480-8907-8D1A33C05CC2}"/>
              </a:ext>
            </a:extLst>
          </p:cNvPr>
          <p:cNvSpPr txBox="1"/>
          <p:nvPr/>
        </p:nvSpPr>
        <p:spPr>
          <a:xfrm>
            <a:off x="6901542" y="5950857"/>
            <a:ext cx="5087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*Viken: I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NAVs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regioninndeling er Viken delt i Øst- og Vest-Viken. Stramhetsindikator er beregnet for Viken samlet. </a:t>
            </a:r>
          </a:p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**Totalt: Stramhetsindikator totalt er beregnet med sysselsettingstall for alle fylker unntatt Svalbard</a:t>
            </a:r>
          </a:p>
        </p:txBody>
      </p:sp>
    </p:spTree>
    <p:extLst>
      <p:ext uri="{BB962C8B-B14F-4D97-AF65-F5344CB8AC3E}">
        <p14:creationId xmlns:p14="http://schemas.microsoft.com/office/powerpoint/2010/main" val="6637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78B061-51E6-BA41-BAB0-51975FCC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/>
          <a:lstStyle/>
          <a:p>
            <a:r>
              <a:rPr lang="en-US" dirty="0"/>
              <a:t>Alvorligst rekrutteringsproblemer i Ofoten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8CCF6C-1EC7-8CFA-4BD9-DAE67E1BA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6971"/>
            <a:ext cx="4510314" cy="3919992"/>
          </a:xfrm>
        </p:spPr>
        <p:txBody>
          <a:bodyPr/>
          <a:lstStyle/>
          <a:p>
            <a:r>
              <a:rPr lang="nb-NO" dirty="0"/>
              <a:t>Ofoten har alvorligst rekrutteringsproblemer blant fylkets regioner, med nesten én av tre virksomheter (32 prosent) som har hatt ingen eller for få kvalifiserte søkere. 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B0D0EB5-905A-4DB4-8661-FC51E7A6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858" y="1573688"/>
            <a:ext cx="6200169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0123D0-EAF0-49D1-B774-E8D06FB9B61C}" vid="{2C0C07A7-A903-4988-8925-53FC2A4236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E65A06535134BB6543CA873CF9A2F" ma:contentTypeVersion="4" ma:contentTypeDescription="Create a new document." ma:contentTypeScope="" ma:versionID="757e1809b7ebecc77c4a0fab95ebad24">
  <xsd:schema xmlns:xsd="http://www.w3.org/2001/XMLSchema" xmlns:xs="http://www.w3.org/2001/XMLSchema" xmlns:p="http://schemas.microsoft.com/office/2006/metadata/properties" xmlns:ns2="592fd046-3995-49ad-acf6-c4b61f6de1b7" xmlns:ns3="7ce2af75-0ddc-4d3c-bec5-fd2e6f7242b2" targetNamespace="http://schemas.microsoft.com/office/2006/metadata/properties" ma:root="true" ma:fieldsID="4462275920ebeef43f426981f4cd14de" ns2:_="" ns3:_="">
    <xsd:import namespace="592fd046-3995-49ad-acf6-c4b61f6de1b7"/>
    <xsd:import namespace="7ce2af75-0ddc-4d3c-bec5-fd2e6f724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fd046-3995-49ad-acf6-c4b61f6de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af75-0ddc-4d3c-bec5-fd2e6f724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8B9AFB-8F40-4990-AB29-3CA3D61BE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fd046-3995-49ad-acf6-c4b61f6de1b7"/>
    <ds:schemaRef ds:uri="7ce2af75-0ddc-4d3c-bec5-fd2e6f724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f979e152-3237-4567-8e98-aa3526074255"/>
    <ds:schemaRef ds:uri="30ac3786-78c3-414b-815f-b4fca2e0bd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NAV_Mørk Grå</Template>
  <TotalTime>748</TotalTime>
  <Words>1501</Words>
  <Application>Microsoft Office PowerPoint</Application>
  <PresentationFormat>Widescreen</PresentationFormat>
  <Paragraphs>365</Paragraphs>
  <Slides>22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Source Sans Pro</vt:lpstr>
      <vt:lpstr>Times New Roman</vt:lpstr>
      <vt:lpstr>Verdana</vt:lpstr>
      <vt:lpstr>나눔손글씨 펜</vt:lpstr>
      <vt:lpstr>Office-tema</vt:lpstr>
      <vt:lpstr>PowerPoint-presentasjon</vt:lpstr>
      <vt:lpstr>Dette vil jeg si noe om:</vt:lpstr>
      <vt:lpstr>Nordlands største utfordringer og muligheter:   </vt:lpstr>
      <vt:lpstr>NAVs bedriftsundersøkelse 2022</vt:lpstr>
      <vt:lpstr>NAVs bedriftsundersøkelse 2022 i Nordland</vt:lpstr>
      <vt:lpstr>PowerPoint-presentasjon</vt:lpstr>
      <vt:lpstr>Størst rekrutterings-problemer innen  helse- og sosial-tjeneste </vt:lpstr>
      <vt:lpstr>Nordland har de største rekrutteringsutfordringene</vt:lpstr>
      <vt:lpstr>Alvorligst rekrutteringsproblemer i Ofoten</vt:lpstr>
      <vt:lpstr>Alvorlig i helse- og sosialtjenesten</vt:lpstr>
      <vt:lpstr>NAV i Nordland</vt:lpstr>
      <vt:lpstr>NAVs samfunnsoppdrag</vt:lpstr>
      <vt:lpstr>PowerPoint-presentasjon</vt:lpstr>
      <vt:lpstr>PowerPoint-presentasjon</vt:lpstr>
      <vt:lpstr>Fremtidsbilde NAV 2030</vt:lpstr>
      <vt:lpstr>Arbeidsinnvandrerutvalget</vt:lpstr>
      <vt:lpstr>Arbeidsinnvandrerutvalgets oppdrag:</vt:lpstr>
      <vt:lpstr>Integreringspolitikk for arbeidsinnvandrere?</vt:lpstr>
      <vt:lpstr>Erfaringer så langt – hva gir effekt:</vt:lpstr>
      <vt:lpstr>Hva gir gode resultater:</vt:lpstr>
      <vt:lpstr>Hvordan inkludere og rekruttere:</vt:lpstr>
      <vt:lpstr>Hva må vi sammen gjøre i Nordland: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Arbeidsmarkedet i Nordland – hvordan rekruttere i dagens situasjon?</dc:title>
  <dc:subject/>
  <dc:creator>Stavnes, Cathrine</dc:creator>
  <cp:keywords/>
  <dc:description/>
  <cp:lastModifiedBy>Hege Stemsrudhagen Bekken</cp:lastModifiedBy>
  <cp:revision>3</cp:revision>
  <cp:lastPrinted>2020-04-21T11:47:02Z</cp:lastPrinted>
  <dcterms:created xsi:type="dcterms:W3CDTF">2022-06-03T13:01:23Z</dcterms:created>
  <dcterms:modified xsi:type="dcterms:W3CDTF">2022-06-15T06:43:34Z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0x010100B47E65A06535134BB6543CA873CF9A2F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2020-07-17T08:50:42Z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6d3ec064-dec6-4fa1-9805-10fdcf9ce574</vt:lpwstr>
  </property>
  <property fmtid="{D5CDD505-2E9C-101B-9397-08002B2CF9AE}" pid="9" name="MSIP_Label_d3491420-1ae2-4120-89e6-e6f668f067e2_ContentBits">
    <vt:lpwstr>0</vt:lpwstr>
  </property>
</Properties>
</file>