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3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8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1060B4-6BE2-43FE-9429-A6086A09B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C0964A-9853-4279-A076-114FE0028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DC4247-11EA-44F6-8E00-A28D907C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BC1DF3-01AE-4452-AF0C-4378546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000C95-B80D-4A5F-BDA3-2B32ACBD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72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49BEC9-5DBF-4901-AD63-63FA1F98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491C54-0A16-4CA7-A2DF-3F94696A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2AC9D4-5DAE-4721-B769-77379B43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D8534-8428-4E03-8F33-8A1A2631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748296-9404-4DCC-8AC3-33E0D0AB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50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6951EF4-0D89-4CA2-87BC-19E9D6001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13B57A-1CF9-4F29-93A4-627F8E4C8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6768EE-4B9A-48D7-889B-FB129433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112CF5-4E11-4CD7-AF2A-EE53B937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2EB285-10D9-4A86-BB94-3E7A2C58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97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D9D86-A761-4681-9688-12EB98F0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F5C77C-33F9-4A70-BE74-A4564C37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6DFAD3-37C0-47CE-A1BC-EBFCD041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EDAFCD-E604-4FFA-992A-D61BF21F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34FCDE-C1AA-48B9-8AB6-4D9241A5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89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133D43-DCFC-410E-8CF2-A54B05F6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1DE5DF-DD57-4E42-9C0B-15E96D65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2085CC-485E-4D63-BA65-48037662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00CB4D-3127-4E3D-A3B7-CA5F2D42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68A093-818F-4464-A29F-FA219CF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2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56FDC-DF2D-4F49-9395-7E2DADA1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BD5D5E-BA98-465E-8D19-F33E9EA66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EE1962-3F78-4521-BD17-90904A85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2E086A-A868-406A-9287-96EEFBB3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9B8B09-E6E5-41D4-B26A-92603540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272908-2E74-42B7-A7A3-FD5EAFED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2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AB8903-DB05-4563-9D71-EA136426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E2C4DF-D4A3-4DD6-8541-6206D614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A00014-471F-44D6-8776-37CC2B96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74FDE2B-4EB6-49F4-94DE-FE6C6592A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D67E5A2-6EAC-404C-8A44-E7B9611E5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290C5F-FFFD-46AB-895E-EF2886B1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144920C-0AF4-42E5-8063-32ED7CCF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6651F3-7205-410E-A2CE-CEF9B199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6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FAC6C-D9FC-4510-89D1-FB54D777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416A02-76CB-48FE-AE64-2C08DADB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45A6C1-EEA3-413B-B14F-EAB21F9D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5DAAB4-AFC0-4970-AAEF-88C4565A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0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9BBD36-3C10-41C3-A18F-0734C043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0A422D2-C3DA-4B4D-A791-FFE39E7F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1715A37-853B-434D-B1B8-8786E9B2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9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76FDED-A9A7-42AE-B4EE-0BD5798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790A7A-5568-4BDC-8915-E796F2AF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B4CA1F-0520-4CAD-9BCC-FE9915E2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1ED6C8-3642-42C5-B9C8-193AA9B5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2655DF0-034C-45AB-A4A9-B8C29D81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610F3B-4B82-48DF-AF98-882BCF4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12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753BB7-5718-4104-96E3-2ACA1DB4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CAA5684-9418-4D24-8FBC-9F4D03F13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800985-3FFF-40F7-8875-066B14F89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0B73780-A5E0-404B-A861-B85D8354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1BB11D-772B-4F61-95E1-53860C9F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3F3730-D0B2-4B45-B8E1-2C7F1F9D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0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6A02137-5D58-488A-9A44-D7241048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83FBFE-D05F-4DFB-BD93-DDF59798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C2797E-FD45-4595-8FDB-DC39C64BF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FBA4-4E61-4339-89F3-271AD8D6AF4E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B4B46-6632-471F-B2A0-260A2DD78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E82C2A-705F-4C4A-A4A6-701394FA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6049-2CD3-4C0A-A6FC-97B1AEB3C2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4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E5926-06A6-41DC-81CC-A11F0BBA1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D3B13B-E7B4-49DB-A338-3E8449BB2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7656263-48DF-45FF-899C-13DB7200B0F4}"/>
              </a:ext>
            </a:extLst>
          </p:cNvPr>
          <p:cNvSpPr/>
          <p:nvPr/>
        </p:nvSpPr>
        <p:spPr>
          <a:xfrm rot="21345623">
            <a:off x="8256233" y="5349875"/>
            <a:ext cx="2867488" cy="10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45C5550-DD2B-4875-83B2-81A71C09A701}"/>
              </a:ext>
            </a:extLst>
          </p:cNvPr>
          <p:cNvSpPr/>
          <p:nvPr/>
        </p:nvSpPr>
        <p:spPr>
          <a:xfrm rot="20531232">
            <a:off x="8631283" y="3968259"/>
            <a:ext cx="121593" cy="1525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182FDF1-1463-4DB7-A27D-D5EF94317447}"/>
              </a:ext>
            </a:extLst>
          </p:cNvPr>
          <p:cNvSpPr/>
          <p:nvPr/>
        </p:nvSpPr>
        <p:spPr>
          <a:xfrm rot="602394">
            <a:off x="8467851" y="3141626"/>
            <a:ext cx="120620" cy="86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4DFE64A-FB72-4EC7-89B3-648094B6687B}"/>
              </a:ext>
            </a:extLst>
          </p:cNvPr>
          <p:cNvSpPr/>
          <p:nvPr/>
        </p:nvSpPr>
        <p:spPr>
          <a:xfrm rot="20067318">
            <a:off x="8486059" y="2721447"/>
            <a:ext cx="592299" cy="3407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Parker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7EB5C0-1CD4-4577-B30C-A71EC4B5B7B8}"/>
              </a:ext>
            </a:extLst>
          </p:cNvPr>
          <p:cNvSpPr/>
          <p:nvPr/>
        </p:nvSpPr>
        <p:spPr>
          <a:xfrm rot="19246247">
            <a:off x="7929539" y="5488911"/>
            <a:ext cx="401409" cy="3407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Parker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0178BB2-C015-423B-A28B-FD59B6AA2A47}"/>
              </a:ext>
            </a:extLst>
          </p:cNvPr>
          <p:cNvSpPr txBox="1"/>
          <p:nvPr/>
        </p:nvSpPr>
        <p:spPr>
          <a:xfrm>
            <a:off x="514904" y="53977"/>
            <a:ext cx="774151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4400" dirty="0" err="1"/>
              <a:t>Hestøya</a:t>
            </a:r>
            <a:r>
              <a:rPr lang="nb-NO" sz="4400" dirty="0"/>
              <a:t> – </a:t>
            </a:r>
            <a:r>
              <a:rPr lang="nb-NO" sz="4400" dirty="0" err="1"/>
              <a:t>Oversiktkart</a:t>
            </a:r>
            <a:r>
              <a:rPr lang="nb-NO" sz="4400" dirty="0"/>
              <a:t> Selvær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2C36955-8F9B-4F3B-804C-FCFB585C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5" y="644333"/>
            <a:ext cx="9997199" cy="621366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4B64369-E1DE-40B7-9166-7ADA21431AE9}"/>
              </a:ext>
            </a:extLst>
          </p:cNvPr>
          <p:cNvSpPr/>
          <p:nvPr/>
        </p:nvSpPr>
        <p:spPr>
          <a:xfrm rot="19657215">
            <a:off x="4831004" y="2383580"/>
            <a:ext cx="1367814" cy="4868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8CFE38-EB4B-44A4-B968-0801AFE5D696}"/>
              </a:ext>
            </a:extLst>
          </p:cNvPr>
          <p:cNvSpPr/>
          <p:nvPr/>
        </p:nvSpPr>
        <p:spPr>
          <a:xfrm rot="20023630">
            <a:off x="6309237" y="2468791"/>
            <a:ext cx="1226966" cy="317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Hestøya</a:t>
            </a:r>
            <a:r>
              <a:rPr lang="nb-NO" sz="1400" dirty="0">
                <a:solidFill>
                  <a:schemeClr val="tx1"/>
                </a:solidFill>
              </a:rPr>
              <a:t> øst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1188C76-7C8E-4820-9425-653C71489FBA}"/>
              </a:ext>
            </a:extLst>
          </p:cNvPr>
          <p:cNvSpPr/>
          <p:nvPr/>
        </p:nvSpPr>
        <p:spPr>
          <a:xfrm rot="19963240">
            <a:off x="6559468" y="2923141"/>
            <a:ext cx="681349" cy="126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A7986D3-18CB-4FA4-9FC4-C8E04E7DA960}"/>
              </a:ext>
            </a:extLst>
          </p:cNvPr>
          <p:cNvSpPr txBox="1"/>
          <p:nvPr/>
        </p:nvSpPr>
        <p:spPr>
          <a:xfrm rot="19575433">
            <a:off x="4992148" y="2456509"/>
            <a:ext cx="116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Hestøya</a:t>
            </a:r>
            <a:r>
              <a:rPr lang="nb-NO" sz="1400" dirty="0"/>
              <a:t> Vest</a:t>
            </a:r>
          </a:p>
        </p:txBody>
      </p:sp>
    </p:spTree>
    <p:extLst>
      <p:ext uri="{BB962C8B-B14F-4D97-AF65-F5344CB8AC3E}">
        <p14:creationId xmlns:p14="http://schemas.microsoft.com/office/powerpoint/2010/main" val="373397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E5926-06A6-41DC-81CC-A11F0BBA1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D3B13B-E7B4-49DB-A338-3E8449BB2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751BC4-B9F2-4B50-9B21-BBD84367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5" y="609350"/>
            <a:ext cx="11322951" cy="619467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7656263-48DF-45FF-899C-13DB7200B0F4}"/>
              </a:ext>
            </a:extLst>
          </p:cNvPr>
          <p:cNvSpPr/>
          <p:nvPr/>
        </p:nvSpPr>
        <p:spPr>
          <a:xfrm>
            <a:off x="8310936" y="5516558"/>
            <a:ext cx="2867488" cy="10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45C5550-DD2B-4875-83B2-81A71C09A701}"/>
              </a:ext>
            </a:extLst>
          </p:cNvPr>
          <p:cNvSpPr/>
          <p:nvPr/>
        </p:nvSpPr>
        <p:spPr>
          <a:xfrm rot="20934221">
            <a:off x="8628794" y="4005478"/>
            <a:ext cx="119893" cy="1536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182FDF1-1463-4DB7-A27D-D5EF94317447}"/>
              </a:ext>
            </a:extLst>
          </p:cNvPr>
          <p:cNvSpPr/>
          <p:nvPr/>
        </p:nvSpPr>
        <p:spPr>
          <a:xfrm rot="352312">
            <a:off x="8538851" y="3132589"/>
            <a:ext cx="120620" cy="86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4DFE64A-FB72-4EC7-89B3-648094B6687B}"/>
              </a:ext>
            </a:extLst>
          </p:cNvPr>
          <p:cNvSpPr/>
          <p:nvPr/>
        </p:nvSpPr>
        <p:spPr>
          <a:xfrm rot="20067318">
            <a:off x="8486059" y="2721447"/>
            <a:ext cx="592299" cy="3407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Parker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7EB5C0-1CD4-4577-B30C-A71EC4B5B7B8}"/>
              </a:ext>
            </a:extLst>
          </p:cNvPr>
          <p:cNvSpPr/>
          <p:nvPr/>
        </p:nvSpPr>
        <p:spPr>
          <a:xfrm rot="19246247">
            <a:off x="7929539" y="5488911"/>
            <a:ext cx="401409" cy="3407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Parker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0178BB2-C015-423B-A28B-FD59B6AA2A47}"/>
              </a:ext>
            </a:extLst>
          </p:cNvPr>
          <p:cNvSpPr txBox="1"/>
          <p:nvPr/>
        </p:nvSpPr>
        <p:spPr>
          <a:xfrm>
            <a:off x="514905" y="53977"/>
            <a:ext cx="68269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4400" dirty="0" err="1"/>
              <a:t>Hestøya</a:t>
            </a:r>
            <a:r>
              <a:rPr lang="nb-NO" sz="4400" dirty="0"/>
              <a:t> Vest - Oversiktsplan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5300ED0-5467-4335-8429-36E848217274}"/>
              </a:ext>
            </a:extLst>
          </p:cNvPr>
          <p:cNvSpPr txBox="1"/>
          <p:nvPr/>
        </p:nvSpPr>
        <p:spPr>
          <a:xfrm>
            <a:off x="4610500" y="5418245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R1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504F401-0B5A-49BC-8789-4D978001F99E}"/>
              </a:ext>
            </a:extLst>
          </p:cNvPr>
          <p:cNvSpPr txBox="1"/>
          <p:nvPr/>
        </p:nvSpPr>
        <p:spPr>
          <a:xfrm>
            <a:off x="4265750" y="4913592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4BB2E00-0A70-43D9-9855-0280773B737B}"/>
              </a:ext>
            </a:extLst>
          </p:cNvPr>
          <p:cNvSpPr txBox="1"/>
          <p:nvPr/>
        </p:nvSpPr>
        <p:spPr>
          <a:xfrm>
            <a:off x="4435979" y="4429919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R3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25F9086-EE95-48C2-BDC6-36D8E54DDF96}"/>
              </a:ext>
            </a:extLst>
          </p:cNvPr>
          <p:cNvSpPr txBox="1"/>
          <p:nvPr/>
        </p:nvSpPr>
        <p:spPr>
          <a:xfrm>
            <a:off x="4792205" y="3959345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R4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0E32981-3E04-4982-AA00-3488280323C5}"/>
              </a:ext>
            </a:extLst>
          </p:cNvPr>
          <p:cNvSpPr txBox="1"/>
          <p:nvPr/>
        </p:nvSpPr>
        <p:spPr>
          <a:xfrm>
            <a:off x="5832772" y="3303093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R5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67D136C-FF0D-4C7D-A82F-B738930F7563}"/>
              </a:ext>
            </a:extLst>
          </p:cNvPr>
          <p:cNvSpPr txBox="1"/>
          <p:nvPr/>
        </p:nvSpPr>
        <p:spPr>
          <a:xfrm>
            <a:off x="6386320" y="2999226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R6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A5367D8-7311-4AAE-B1DD-CD2DDF065F2A}"/>
              </a:ext>
            </a:extLst>
          </p:cNvPr>
          <p:cNvSpPr txBox="1"/>
          <p:nvPr/>
        </p:nvSpPr>
        <p:spPr>
          <a:xfrm>
            <a:off x="7867016" y="2132199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R7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069B22C-44F6-429F-97AC-20390988138E}"/>
              </a:ext>
            </a:extLst>
          </p:cNvPr>
          <p:cNvSpPr txBox="1"/>
          <p:nvPr/>
        </p:nvSpPr>
        <p:spPr>
          <a:xfrm>
            <a:off x="8465599" y="1826430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R8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5CA4746-F5B4-48CD-9A14-C538E48B4EA7}"/>
              </a:ext>
            </a:extLst>
          </p:cNvPr>
          <p:cNvSpPr txBox="1"/>
          <p:nvPr/>
        </p:nvSpPr>
        <p:spPr>
          <a:xfrm>
            <a:off x="6125553" y="4214704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H1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C21E5A39-144E-414F-906F-849DE974D485}"/>
              </a:ext>
            </a:extLst>
          </p:cNvPr>
          <p:cNvSpPr txBox="1"/>
          <p:nvPr/>
        </p:nvSpPr>
        <p:spPr>
          <a:xfrm>
            <a:off x="7420273" y="3487626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H2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8222AA6-2AF7-41F4-8F8B-084899ABA45A}"/>
              </a:ext>
            </a:extLst>
          </p:cNvPr>
          <p:cNvSpPr txBox="1"/>
          <p:nvPr/>
        </p:nvSpPr>
        <p:spPr>
          <a:xfrm>
            <a:off x="9206400" y="2504048"/>
            <a:ext cx="52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H3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06C653F2-3C91-4755-B181-BDCD186CC650}"/>
              </a:ext>
            </a:extLst>
          </p:cNvPr>
          <p:cNvCxnSpPr>
            <a:cxnSpLocks/>
          </p:cNvCxnSpPr>
          <p:nvPr/>
        </p:nvCxnSpPr>
        <p:spPr>
          <a:xfrm flipH="1">
            <a:off x="5043577" y="3820094"/>
            <a:ext cx="1081976" cy="1415334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15C08F21-1579-4452-B683-FD16F76F0A5D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097101" y="5257802"/>
            <a:ext cx="2925386" cy="269510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31141A03-DE4F-4E9D-8438-CCE8752C1E99}"/>
              </a:ext>
            </a:extLst>
          </p:cNvPr>
          <p:cNvCxnSpPr>
            <a:cxnSpLocks/>
          </p:cNvCxnSpPr>
          <p:nvPr/>
        </p:nvCxnSpPr>
        <p:spPr>
          <a:xfrm flipH="1">
            <a:off x="6183671" y="2479180"/>
            <a:ext cx="2625490" cy="1329728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FDC7B4CA-EFC0-4583-8BA8-EA39A4733BA9}"/>
              </a:ext>
            </a:extLst>
          </p:cNvPr>
          <p:cNvSpPr/>
          <p:nvPr/>
        </p:nvSpPr>
        <p:spPr>
          <a:xfrm rot="16019573">
            <a:off x="7801814" y="3348052"/>
            <a:ext cx="123852" cy="1466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0E37547-DCE8-4954-9581-3DD55346FA99}"/>
              </a:ext>
            </a:extLst>
          </p:cNvPr>
          <p:cNvSpPr/>
          <p:nvPr/>
        </p:nvSpPr>
        <p:spPr>
          <a:xfrm rot="19695050">
            <a:off x="6676994" y="3761348"/>
            <a:ext cx="592299" cy="3407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Parker</a:t>
            </a:r>
          </a:p>
        </p:txBody>
      </p:sp>
    </p:spTree>
    <p:extLst>
      <p:ext uri="{BB962C8B-B14F-4D97-AF65-F5344CB8AC3E}">
        <p14:creationId xmlns:p14="http://schemas.microsoft.com/office/powerpoint/2010/main" val="87346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B7ED1-D3EC-4BA9-A623-33DD38BC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Hestøya</a:t>
            </a:r>
            <a:r>
              <a:rPr lang="nb-NO" dirty="0"/>
              <a:t> Øst - Oversiktsplan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7CEA1FF-97DC-4815-875C-3FF9D1B08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929" y="1246803"/>
            <a:ext cx="9776312" cy="5625611"/>
          </a:xfrm>
          <a:ln>
            <a:solidFill>
              <a:schemeClr val="accent1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D35586E-21AA-4048-B4D9-1138D2C00E44}"/>
              </a:ext>
            </a:extLst>
          </p:cNvPr>
          <p:cNvSpPr/>
          <p:nvPr/>
        </p:nvSpPr>
        <p:spPr>
          <a:xfrm>
            <a:off x="6578353" y="2716567"/>
            <a:ext cx="97655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8E17896-003E-4022-A3C5-7B8372A7ECCB}"/>
              </a:ext>
            </a:extLst>
          </p:cNvPr>
          <p:cNvSpPr/>
          <p:nvPr/>
        </p:nvSpPr>
        <p:spPr>
          <a:xfrm rot="15944129">
            <a:off x="4777892" y="3613106"/>
            <a:ext cx="100418" cy="25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FE5510-78AE-4E25-A813-9BFAD3C3B1FD}"/>
              </a:ext>
            </a:extLst>
          </p:cNvPr>
          <p:cNvSpPr/>
          <p:nvPr/>
        </p:nvSpPr>
        <p:spPr>
          <a:xfrm rot="17823298">
            <a:off x="3971504" y="4041632"/>
            <a:ext cx="100418" cy="25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5329949-BE54-46B0-A2ED-11C959E00DB5}"/>
              </a:ext>
            </a:extLst>
          </p:cNvPr>
          <p:cNvSpPr/>
          <p:nvPr/>
        </p:nvSpPr>
        <p:spPr>
          <a:xfrm rot="17975570">
            <a:off x="3119246" y="4369189"/>
            <a:ext cx="100418" cy="25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180256-50DF-4FC2-B67C-858E47C2BBDC}"/>
              </a:ext>
            </a:extLst>
          </p:cNvPr>
          <p:cNvSpPr/>
          <p:nvPr/>
        </p:nvSpPr>
        <p:spPr>
          <a:xfrm>
            <a:off x="583928" y="5143695"/>
            <a:ext cx="1574783" cy="11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B0CF52-3FE5-456C-AE5B-D305908542E3}"/>
              </a:ext>
            </a:extLst>
          </p:cNvPr>
          <p:cNvSpPr/>
          <p:nvPr/>
        </p:nvSpPr>
        <p:spPr>
          <a:xfrm rot="274432">
            <a:off x="2048325" y="4886054"/>
            <a:ext cx="100418" cy="25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59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B7ED1-D3EC-4BA9-A623-33DD38BC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73" y="18255"/>
            <a:ext cx="10515600" cy="1325563"/>
          </a:xfrm>
        </p:spPr>
        <p:txBody>
          <a:bodyPr/>
          <a:lstStyle/>
          <a:p>
            <a:r>
              <a:rPr lang="nb-NO" dirty="0" err="1"/>
              <a:t>Hestøya</a:t>
            </a:r>
            <a:r>
              <a:rPr lang="nb-NO" dirty="0"/>
              <a:t> Gjeldende reguleringsplan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4B0EFB5-8163-4D48-91BE-1DDE0FB0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F5BFF0-B0FA-4283-8C26-5194D960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1287262"/>
            <a:ext cx="10202891" cy="55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35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Hestøya Øst - Oversiktsplan</vt:lpstr>
      <vt:lpstr>Hestøya Gjeldende reguleringsplan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Yngve Myhre</dc:creator>
  <cp:lastModifiedBy>Morten Tøgersen</cp:lastModifiedBy>
  <cp:revision>10</cp:revision>
  <cp:lastPrinted>2021-11-25T18:30:10Z</cp:lastPrinted>
  <dcterms:created xsi:type="dcterms:W3CDTF">2021-10-19T10:31:31Z</dcterms:created>
  <dcterms:modified xsi:type="dcterms:W3CDTF">2021-12-10T13:03:15Z</dcterms:modified>
</cp:coreProperties>
</file>