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2" r:id="rId6"/>
    <p:sldId id="281" r:id="rId7"/>
    <p:sldId id="282" r:id="rId8"/>
    <p:sldId id="288" r:id="rId9"/>
    <p:sldId id="278" r:id="rId10"/>
    <p:sldId id="283" r:id="rId11"/>
    <p:sldId id="267" r:id="rId12"/>
    <p:sldId id="287" r:id="rId13"/>
    <p:sldId id="285" r:id="rId14"/>
    <p:sldId id="277" r:id="rId15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Standard inndeling" id="{DD80D3C3-6DF2-4227-B80F-323B98D677A4}">
          <p14:sldIdLst>
            <p14:sldId id="256"/>
            <p14:sldId id="272"/>
            <p14:sldId id="281"/>
            <p14:sldId id="282"/>
            <p14:sldId id="288"/>
            <p14:sldId id="278"/>
            <p14:sldId id="283"/>
            <p14:sldId id="267"/>
            <p14:sldId id="287"/>
            <p14:sldId id="285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A3"/>
    <a:srgbClr val="4B8F21"/>
    <a:srgbClr val="FC8004"/>
    <a:srgbClr val="00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94C8C-CB43-41B6-B1E9-7F94E4984C0C}" v="286" dt="2020-04-16T08:28:48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iddels stil 4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Lys stil 2 – uthev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ys stil 3 – uthev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7854" autoAdjust="0"/>
  </p:normalViewPr>
  <p:slideViewPr>
    <p:cSldViewPr>
      <p:cViewPr varScale="1">
        <p:scale>
          <a:sx n="38" d="100"/>
          <a:sy n="38" d="100"/>
        </p:scale>
        <p:origin x="76" y="4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e Elandria Bjørnsdatter Haugmåne" userId="d9014335-498c-4f54-b803-9bc63cc2fc19" providerId="ADAL" clId="{AEC94C8C-CB43-41B6-B1E9-7F94E4984C0C}"/>
    <pc:docChg chg="undo custSel mod addSld delSld modSld modSection">
      <pc:chgData name="Kine Elandria Bjørnsdatter Haugmåne" userId="d9014335-498c-4f54-b803-9bc63cc2fc19" providerId="ADAL" clId="{AEC94C8C-CB43-41B6-B1E9-7F94E4984C0C}" dt="2020-04-16T08:28:48.060" v="1816"/>
      <pc:docMkLst>
        <pc:docMk/>
      </pc:docMkLst>
      <pc:sldChg chg="addSp delSp modSp modAnim">
        <pc:chgData name="Kine Elandria Bjørnsdatter Haugmåne" userId="d9014335-498c-4f54-b803-9bc63cc2fc19" providerId="ADAL" clId="{AEC94C8C-CB43-41B6-B1E9-7F94E4984C0C}" dt="2020-04-16T08:27:16.672" v="1806"/>
        <pc:sldMkLst>
          <pc:docMk/>
          <pc:sldMk cId="2553101511" sldId="272"/>
        </pc:sldMkLst>
        <pc:spChg chg="mod">
          <ac:chgData name="Kine Elandria Bjørnsdatter Haugmåne" userId="d9014335-498c-4f54-b803-9bc63cc2fc19" providerId="ADAL" clId="{AEC94C8C-CB43-41B6-B1E9-7F94E4984C0C}" dt="2020-04-16T07:58:12.490" v="1679" actId="1076"/>
          <ac:spMkLst>
            <pc:docMk/>
            <pc:sldMk cId="2553101511" sldId="272"/>
            <ac:spMk id="3" creationId="{DCA092F1-733D-4AE7-8F84-565FD446C2BC}"/>
          </ac:spMkLst>
        </pc:spChg>
        <pc:spChg chg="mod">
          <ac:chgData name="Kine Elandria Bjørnsdatter Haugmåne" userId="d9014335-498c-4f54-b803-9bc63cc2fc19" providerId="ADAL" clId="{AEC94C8C-CB43-41B6-B1E9-7F94E4984C0C}" dt="2020-04-16T07:58:05.873" v="1678" actId="1076"/>
          <ac:spMkLst>
            <pc:docMk/>
            <pc:sldMk cId="2553101511" sldId="272"/>
            <ac:spMk id="4" creationId="{C7C2F552-5422-4D72-AFAC-54F6D677B963}"/>
          </ac:spMkLst>
        </pc:spChg>
        <pc:spChg chg="mod">
          <ac:chgData name="Kine Elandria Bjørnsdatter Haugmåne" userId="d9014335-498c-4f54-b803-9bc63cc2fc19" providerId="ADAL" clId="{AEC94C8C-CB43-41B6-B1E9-7F94E4984C0C}" dt="2020-04-16T07:57:59.247" v="1677" actId="1076"/>
          <ac:spMkLst>
            <pc:docMk/>
            <pc:sldMk cId="2553101511" sldId="272"/>
            <ac:spMk id="5" creationId="{8D6BDDE3-7E67-46D6-B1BC-EB894A376CCB}"/>
          </ac:spMkLst>
        </pc:spChg>
        <pc:spChg chg="mod">
          <ac:chgData name="Kine Elandria Bjørnsdatter Haugmåne" userId="d9014335-498c-4f54-b803-9bc63cc2fc19" providerId="ADAL" clId="{AEC94C8C-CB43-41B6-B1E9-7F94E4984C0C}" dt="2020-04-16T08:26:49.403" v="1802" actId="20577"/>
          <ac:spMkLst>
            <pc:docMk/>
            <pc:sldMk cId="2553101511" sldId="272"/>
            <ac:spMk id="6" creationId="{7AD17338-6E29-4133-94FF-FB9EAED3862B}"/>
          </ac:spMkLst>
        </pc:spChg>
        <pc:picChg chg="add del mod">
          <ac:chgData name="Kine Elandria Bjørnsdatter Haugmåne" userId="d9014335-498c-4f54-b803-9bc63cc2fc19" providerId="ADAL" clId="{AEC94C8C-CB43-41B6-B1E9-7F94E4984C0C}" dt="2020-04-16T07:59:07.935" v="1686" actId="478"/>
          <ac:picMkLst>
            <pc:docMk/>
            <pc:sldMk cId="2553101511" sldId="272"/>
            <ac:picMk id="8" creationId="{25E702D5-6531-429C-91A6-18FE4D53794A}"/>
          </ac:picMkLst>
        </pc:picChg>
        <pc:picChg chg="add mod">
          <ac:chgData name="Kine Elandria Bjørnsdatter Haugmåne" userId="d9014335-498c-4f54-b803-9bc63cc2fc19" providerId="ADAL" clId="{AEC94C8C-CB43-41B6-B1E9-7F94E4984C0C}" dt="2020-04-16T08:11:55.837" v="1692" actId="1076"/>
          <ac:picMkLst>
            <pc:docMk/>
            <pc:sldMk cId="2553101511" sldId="272"/>
            <ac:picMk id="9" creationId="{479E2A64-22EB-4EB6-B4B0-9100FC69A3EB}"/>
          </ac:picMkLst>
        </pc:picChg>
        <pc:picChg chg="add mod modCrop">
          <ac:chgData name="Kine Elandria Bjørnsdatter Haugmåne" userId="d9014335-498c-4f54-b803-9bc63cc2fc19" providerId="ADAL" clId="{AEC94C8C-CB43-41B6-B1E9-7F94E4984C0C}" dt="2020-04-16T08:20:34.923" v="1718" actId="18131"/>
          <ac:picMkLst>
            <pc:docMk/>
            <pc:sldMk cId="2553101511" sldId="272"/>
            <ac:picMk id="10" creationId="{6EF25404-7394-475E-BB14-AAC2E67F4B6E}"/>
          </ac:picMkLst>
        </pc:picChg>
      </pc:sldChg>
      <pc:sldChg chg="del">
        <pc:chgData name="Kine Elandria Bjørnsdatter Haugmåne" userId="d9014335-498c-4f54-b803-9bc63cc2fc19" providerId="ADAL" clId="{AEC94C8C-CB43-41B6-B1E9-7F94E4984C0C}" dt="2020-04-15T17:21:19.114" v="1337" actId="2696"/>
        <pc:sldMkLst>
          <pc:docMk/>
          <pc:sldMk cId="2037283588" sldId="274"/>
        </pc:sldMkLst>
      </pc:sldChg>
      <pc:sldChg chg="del">
        <pc:chgData name="Kine Elandria Bjørnsdatter Haugmåne" userId="d9014335-498c-4f54-b803-9bc63cc2fc19" providerId="ADAL" clId="{AEC94C8C-CB43-41B6-B1E9-7F94E4984C0C}" dt="2020-04-15T22:54:44.424" v="1632" actId="2696"/>
        <pc:sldMkLst>
          <pc:docMk/>
          <pc:sldMk cId="170629690" sldId="275"/>
        </pc:sldMkLst>
      </pc:sldChg>
      <pc:sldChg chg="modSp">
        <pc:chgData name="Kine Elandria Bjørnsdatter Haugmåne" userId="d9014335-498c-4f54-b803-9bc63cc2fc19" providerId="ADAL" clId="{AEC94C8C-CB43-41B6-B1E9-7F94E4984C0C}" dt="2020-04-15T23:04:19.499" v="1640" actId="20577"/>
        <pc:sldMkLst>
          <pc:docMk/>
          <pc:sldMk cId="1894205231" sldId="277"/>
        </pc:sldMkLst>
        <pc:spChg chg="mod">
          <ac:chgData name="Kine Elandria Bjørnsdatter Haugmåne" userId="d9014335-498c-4f54-b803-9bc63cc2fc19" providerId="ADAL" clId="{AEC94C8C-CB43-41B6-B1E9-7F94E4984C0C}" dt="2020-04-15T23:04:19.499" v="1640" actId="20577"/>
          <ac:spMkLst>
            <pc:docMk/>
            <pc:sldMk cId="1894205231" sldId="277"/>
            <ac:spMk id="8" creationId="{8CAB1D85-BD5B-4518-9F5B-4A25520D4B9B}"/>
          </ac:spMkLst>
        </pc:spChg>
      </pc:sldChg>
      <pc:sldChg chg="addSp delSp modSp mod modClrScheme modAnim chgLayout">
        <pc:chgData name="Kine Elandria Bjørnsdatter Haugmåne" userId="d9014335-498c-4f54-b803-9bc63cc2fc19" providerId="ADAL" clId="{AEC94C8C-CB43-41B6-B1E9-7F94E4984C0C}" dt="2020-04-16T08:27:28.575" v="1807"/>
        <pc:sldMkLst>
          <pc:docMk/>
          <pc:sldMk cId="247327683" sldId="281"/>
        </pc:sldMkLst>
        <pc:spChg chg="mod">
          <ac:chgData name="Kine Elandria Bjørnsdatter Haugmåne" userId="d9014335-498c-4f54-b803-9bc63cc2fc19" providerId="ADAL" clId="{AEC94C8C-CB43-41B6-B1E9-7F94E4984C0C}" dt="2020-04-16T08:22:17.982" v="1729" actId="20577"/>
          <ac:spMkLst>
            <pc:docMk/>
            <pc:sldMk cId="247327683" sldId="281"/>
            <ac:spMk id="2" creationId="{80C6D56C-46D0-4CF7-A331-CD07F3C1B0D9}"/>
          </ac:spMkLst>
        </pc:spChg>
        <pc:spChg chg="del">
          <ac:chgData name="Kine Elandria Bjørnsdatter Haugmåne" userId="d9014335-498c-4f54-b803-9bc63cc2fc19" providerId="ADAL" clId="{AEC94C8C-CB43-41B6-B1E9-7F94E4984C0C}" dt="2020-04-16T08:21:04.480" v="1719" actId="931"/>
          <ac:spMkLst>
            <pc:docMk/>
            <pc:sldMk cId="247327683" sldId="281"/>
            <ac:spMk id="3" creationId="{6E46320F-259F-4F7C-9151-4FC694772DB0}"/>
          </ac:spMkLst>
        </pc:spChg>
        <pc:spChg chg="mod">
          <ac:chgData name="Kine Elandria Bjørnsdatter Haugmåne" userId="d9014335-498c-4f54-b803-9bc63cc2fc19" providerId="ADAL" clId="{AEC94C8C-CB43-41B6-B1E9-7F94E4984C0C}" dt="2020-04-16T08:24:32.009" v="1774" actId="403"/>
          <ac:spMkLst>
            <pc:docMk/>
            <pc:sldMk cId="247327683" sldId="281"/>
            <ac:spMk id="4" creationId="{E2688E83-FCEA-4FC7-B794-1975AFB56138}"/>
          </ac:spMkLst>
        </pc:spChg>
        <pc:picChg chg="add mod ord">
          <ac:chgData name="Kine Elandria Bjørnsdatter Haugmåne" userId="d9014335-498c-4f54-b803-9bc63cc2fc19" providerId="ADAL" clId="{AEC94C8C-CB43-41B6-B1E9-7F94E4984C0C}" dt="2020-04-16T08:25:01.442" v="1778" actId="1076"/>
          <ac:picMkLst>
            <pc:docMk/>
            <pc:sldMk cId="247327683" sldId="281"/>
            <ac:picMk id="6" creationId="{9C9CF374-6144-4FF6-815D-EDD8A6A094DD}"/>
          </ac:picMkLst>
        </pc:picChg>
      </pc:sldChg>
      <pc:sldChg chg="addSp delSp modSp modAnim">
        <pc:chgData name="Kine Elandria Bjørnsdatter Haugmåne" userId="d9014335-498c-4f54-b803-9bc63cc2fc19" providerId="ADAL" clId="{AEC94C8C-CB43-41B6-B1E9-7F94E4984C0C}" dt="2020-04-16T08:28:23.497" v="1814"/>
        <pc:sldMkLst>
          <pc:docMk/>
          <pc:sldMk cId="3238628112" sldId="282"/>
        </pc:sldMkLst>
        <pc:spChg chg="add mod">
          <ac:chgData name="Kine Elandria Bjørnsdatter Haugmåne" userId="d9014335-498c-4f54-b803-9bc63cc2fc19" providerId="ADAL" clId="{AEC94C8C-CB43-41B6-B1E9-7F94E4984C0C}" dt="2020-04-16T07:52:38.213" v="1652" actId="14100"/>
          <ac:spMkLst>
            <pc:docMk/>
            <pc:sldMk cId="3238628112" sldId="282"/>
            <ac:spMk id="3" creationId="{E056EF81-789C-4FED-84BB-BE148CB925BD}"/>
          </ac:spMkLst>
        </pc:spChg>
        <pc:spChg chg="add del mod">
          <ac:chgData name="Kine Elandria Bjørnsdatter Haugmåne" userId="d9014335-498c-4f54-b803-9bc63cc2fc19" providerId="ADAL" clId="{AEC94C8C-CB43-41B6-B1E9-7F94E4984C0C}" dt="2020-04-15T22:28:08.356" v="1465"/>
          <ac:spMkLst>
            <pc:docMk/>
            <pc:sldMk cId="3238628112" sldId="282"/>
            <ac:spMk id="6" creationId="{CA6D46FE-2396-433C-A391-F17672381EC3}"/>
          </ac:spMkLst>
        </pc:spChg>
        <pc:spChg chg="mod">
          <ac:chgData name="Kine Elandria Bjørnsdatter Haugmåne" userId="d9014335-498c-4f54-b803-9bc63cc2fc19" providerId="ADAL" clId="{AEC94C8C-CB43-41B6-B1E9-7F94E4984C0C}" dt="2020-04-16T07:51:12.588" v="1644" actId="14100"/>
          <ac:spMkLst>
            <pc:docMk/>
            <pc:sldMk cId="3238628112" sldId="282"/>
            <ac:spMk id="7" creationId="{2DD910CB-162B-4357-98D3-F714D7D282C4}"/>
          </ac:spMkLst>
        </pc:spChg>
        <pc:spChg chg="del mod">
          <ac:chgData name="Kine Elandria Bjørnsdatter Haugmåne" userId="d9014335-498c-4f54-b803-9bc63cc2fc19" providerId="ADAL" clId="{AEC94C8C-CB43-41B6-B1E9-7F94E4984C0C}" dt="2020-04-15T16:40:59.259" v="1" actId="3680"/>
          <ac:spMkLst>
            <pc:docMk/>
            <pc:sldMk cId="3238628112" sldId="282"/>
            <ac:spMk id="8" creationId="{B0E4C93D-CB5D-4DF6-9BF7-57B647CE6A0C}"/>
          </ac:spMkLst>
        </pc:spChg>
        <pc:spChg chg="add mod">
          <ac:chgData name="Kine Elandria Bjørnsdatter Haugmåne" userId="d9014335-498c-4f54-b803-9bc63cc2fc19" providerId="ADAL" clId="{AEC94C8C-CB43-41B6-B1E9-7F94E4984C0C}" dt="2020-04-15T22:41:32.246" v="1625" actId="1076"/>
          <ac:spMkLst>
            <pc:docMk/>
            <pc:sldMk cId="3238628112" sldId="282"/>
            <ac:spMk id="9" creationId="{E9728308-AF1B-4C3A-80D1-FBF0B1710880}"/>
          </ac:spMkLst>
        </pc:spChg>
        <pc:spChg chg="add mod">
          <ac:chgData name="Kine Elandria Bjørnsdatter Haugmåne" userId="d9014335-498c-4f54-b803-9bc63cc2fc19" providerId="ADAL" clId="{AEC94C8C-CB43-41B6-B1E9-7F94E4984C0C}" dt="2020-04-15T22:41:44.631" v="1627" actId="1076"/>
          <ac:spMkLst>
            <pc:docMk/>
            <pc:sldMk cId="3238628112" sldId="282"/>
            <ac:spMk id="10" creationId="{4BFCB95B-DBB7-46FD-924F-33CE60EA1AAF}"/>
          </ac:spMkLst>
        </pc:spChg>
        <pc:spChg chg="add mod">
          <ac:chgData name="Kine Elandria Bjørnsdatter Haugmåne" userId="d9014335-498c-4f54-b803-9bc63cc2fc19" providerId="ADAL" clId="{AEC94C8C-CB43-41B6-B1E9-7F94E4984C0C}" dt="2020-04-15T22:41:51.772" v="1628" actId="1076"/>
          <ac:spMkLst>
            <pc:docMk/>
            <pc:sldMk cId="3238628112" sldId="282"/>
            <ac:spMk id="11" creationId="{6713A4B1-7CBF-4D80-B455-9BA83A99687C}"/>
          </ac:spMkLst>
        </pc:spChg>
        <pc:graphicFrameChg chg="add del mod ord modGraphic">
          <ac:chgData name="Kine Elandria Bjørnsdatter Haugmåne" userId="d9014335-498c-4f54-b803-9bc63cc2fc19" providerId="ADAL" clId="{AEC94C8C-CB43-41B6-B1E9-7F94E4984C0C}" dt="2020-04-15T17:25:35.340" v="1387" actId="478"/>
          <ac:graphicFrameMkLst>
            <pc:docMk/>
            <pc:sldMk cId="3238628112" sldId="282"/>
            <ac:graphicFrameMk id="3" creationId="{3DF4A369-F3ED-404B-8ECC-25E5A78A9070}"/>
          </ac:graphicFrameMkLst>
        </pc:graphicFrameChg>
        <pc:picChg chg="add del mod">
          <ac:chgData name="Kine Elandria Bjørnsdatter Haugmåne" userId="d9014335-498c-4f54-b803-9bc63cc2fc19" providerId="ADAL" clId="{AEC94C8C-CB43-41B6-B1E9-7F94E4984C0C}" dt="2020-04-15T22:35:01.994" v="1566" actId="478"/>
          <ac:picMkLst>
            <pc:docMk/>
            <pc:sldMk cId="3238628112" sldId="282"/>
            <ac:picMk id="12" creationId="{DFF56633-3025-4382-8044-36A5B3641CDC}"/>
          </ac:picMkLst>
        </pc:picChg>
        <pc:picChg chg="add mod">
          <ac:chgData name="Kine Elandria Bjørnsdatter Haugmåne" userId="d9014335-498c-4f54-b803-9bc63cc2fc19" providerId="ADAL" clId="{AEC94C8C-CB43-41B6-B1E9-7F94E4984C0C}" dt="2020-04-16T07:52:17.242" v="1651" actId="1076"/>
          <ac:picMkLst>
            <pc:docMk/>
            <pc:sldMk cId="3238628112" sldId="282"/>
            <ac:picMk id="14" creationId="{1FB6C5A8-F4ED-4574-B8C8-594AA174250B}"/>
          </ac:picMkLst>
        </pc:picChg>
      </pc:sldChg>
      <pc:sldChg chg="addSp delSp modSp add modAnim">
        <pc:chgData name="Kine Elandria Bjørnsdatter Haugmåne" userId="d9014335-498c-4f54-b803-9bc63cc2fc19" providerId="ADAL" clId="{AEC94C8C-CB43-41B6-B1E9-7F94E4984C0C}" dt="2020-04-16T08:28:48.060" v="1816"/>
        <pc:sldMkLst>
          <pc:docMk/>
          <pc:sldMk cId="2632751283" sldId="288"/>
        </pc:sldMkLst>
        <pc:spChg chg="mod">
          <ac:chgData name="Kine Elandria Bjørnsdatter Haugmåne" userId="d9014335-498c-4f54-b803-9bc63cc2fc19" providerId="ADAL" clId="{AEC94C8C-CB43-41B6-B1E9-7F94E4984C0C}" dt="2020-04-15T16:58:23.872" v="730" actId="20577"/>
          <ac:spMkLst>
            <pc:docMk/>
            <pc:sldMk cId="2632751283" sldId="288"/>
            <ac:spMk id="2" creationId="{0CBF40F4-61B2-4244-B5B9-EA7A80F1D208}"/>
          </ac:spMkLst>
        </pc:spChg>
        <pc:spChg chg="del mod">
          <ac:chgData name="Kine Elandria Bjørnsdatter Haugmåne" userId="d9014335-498c-4f54-b803-9bc63cc2fc19" providerId="ADAL" clId="{AEC94C8C-CB43-41B6-B1E9-7F94E4984C0C}" dt="2020-04-15T16:53:04.909" v="567"/>
          <ac:spMkLst>
            <pc:docMk/>
            <pc:sldMk cId="2632751283" sldId="288"/>
            <ac:spMk id="7" creationId="{2DD910CB-162B-4357-98D3-F714D7D282C4}"/>
          </ac:spMkLst>
        </pc:spChg>
        <pc:graphicFrameChg chg="mod modGraphic">
          <ac:chgData name="Kine Elandria Bjørnsdatter Haugmåne" userId="d9014335-498c-4f54-b803-9bc63cc2fc19" providerId="ADAL" clId="{AEC94C8C-CB43-41B6-B1E9-7F94E4984C0C}" dt="2020-04-15T17:19:58.827" v="1336" actId="14734"/>
          <ac:graphicFrameMkLst>
            <pc:docMk/>
            <pc:sldMk cId="2632751283" sldId="288"/>
            <ac:graphicFrameMk id="3" creationId="{3DF4A369-F3ED-404B-8ECC-25E5A78A9070}"/>
          </ac:graphicFrameMkLst>
        </pc:graphicFrameChg>
        <pc:picChg chg="add del">
          <ac:chgData name="Kine Elandria Bjørnsdatter Haugmåne" userId="d9014335-498c-4f54-b803-9bc63cc2fc19" providerId="ADAL" clId="{AEC94C8C-CB43-41B6-B1E9-7F94E4984C0C}" dt="2020-04-15T17:04:07.205" v="1036"/>
          <ac:picMkLst>
            <pc:docMk/>
            <pc:sldMk cId="2632751283" sldId="288"/>
            <ac:picMk id="4" creationId="{6402C37B-AECC-4A8F-9607-09051FC8D3CF}"/>
          </ac:picMkLst>
        </pc:picChg>
      </pc:sldChg>
    </pc:docChg>
  </pc:docChgLst>
  <pc:docChgLst>
    <pc:chgData name="Kine Elandria Bjørnsdatter Haugmåne" userId="d9014335-498c-4f54-b803-9bc63cc2fc19" providerId="ADAL" clId="{B7B6C9FE-F844-4996-BC84-4A518EAF6CA2}"/>
    <pc:docChg chg="undo custSel mod addSld delSld modSld sldOrd addSection delSection">
      <pc:chgData name="Kine Elandria Bjørnsdatter Haugmåne" userId="d9014335-498c-4f54-b803-9bc63cc2fc19" providerId="ADAL" clId="{B7B6C9FE-F844-4996-BC84-4A518EAF6CA2}" dt="2020-04-15T16:21:55.998" v="2176" actId="120"/>
      <pc:docMkLst>
        <pc:docMk/>
      </pc:docMkLst>
      <pc:sldChg chg="modSp">
        <pc:chgData name="Kine Elandria Bjørnsdatter Haugmåne" userId="d9014335-498c-4f54-b803-9bc63cc2fc19" providerId="ADAL" clId="{B7B6C9FE-F844-4996-BC84-4A518EAF6CA2}" dt="2020-04-15T07:39:43.523" v="71" actId="20577"/>
        <pc:sldMkLst>
          <pc:docMk/>
          <pc:sldMk cId="0" sldId="256"/>
        </pc:sldMkLst>
        <pc:spChg chg="mod">
          <ac:chgData name="Kine Elandria Bjørnsdatter Haugmåne" userId="d9014335-498c-4f54-b803-9bc63cc2fc19" providerId="ADAL" clId="{B7B6C9FE-F844-4996-BC84-4A518EAF6CA2}" dt="2020-04-15T07:39:43.523" v="71" actId="20577"/>
          <ac:spMkLst>
            <pc:docMk/>
            <pc:sldMk cId="0" sldId="256"/>
            <ac:spMk id="3078" creationId="{00000000-0000-0000-0000-000000000000}"/>
          </ac:spMkLst>
        </pc:spChg>
      </pc:sldChg>
      <pc:sldChg chg="del">
        <pc:chgData name="Kine Elandria Bjørnsdatter Haugmåne" userId="d9014335-498c-4f54-b803-9bc63cc2fc19" providerId="ADAL" clId="{B7B6C9FE-F844-4996-BC84-4A518EAF6CA2}" dt="2020-04-15T06:16:30.841" v="0" actId="2696"/>
        <pc:sldMkLst>
          <pc:docMk/>
          <pc:sldMk cId="3040050093" sldId="259"/>
        </pc:sldMkLst>
      </pc:sldChg>
      <pc:sldChg chg="del">
        <pc:chgData name="Kine Elandria Bjørnsdatter Haugmåne" userId="d9014335-498c-4f54-b803-9bc63cc2fc19" providerId="ADAL" clId="{B7B6C9FE-F844-4996-BC84-4A518EAF6CA2}" dt="2020-04-15T06:16:30.841" v="0" actId="2696"/>
        <pc:sldMkLst>
          <pc:docMk/>
          <pc:sldMk cId="770926457" sldId="263"/>
        </pc:sldMkLst>
      </pc:sldChg>
      <pc:sldChg chg="del">
        <pc:chgData name="Kine Elandria Bjørnsdatter Haugmåne" userId="d9014335-498c-4f54-b803-9bc63cc2fc19" providerId="ADAL" clId="{B7B6C9FE-F844-4996-BC84-4A518EAF6CA2}" dt="2020-04-15T06:16:30.841" v="0" actId="2696"/>
        <pc:sldMkLst>
          <pc:docMk/>
          <pc:sldMk cId="4257144226" sldId="264"/>
        </pc:sldMkLst>
      </pc:sldChg>
      <pc:sldChg chg="del">
        <pc:chgData name="Kine Elandria Bjørnsdatter Haugmåne" userId="d9014335-498c-4f54-b803-9bc63cc2fc19" providerId="ADAL" clId="{B7B6C9FE-F844-4996-BC84-4A518EAF6CA2}" dt="2020-04-15T06:17:56.322" v="1" actId="2696"/>
        <pc:sldMkLst>
          <pc:docMk/>
          <pc:sldMk cId="1800107982" sldId="266"/>
        </pc:sldMkLst>
      </pc:sldChg>
      <pc:sldChg chg="addSp delSp modSp ord delAnim modAnim">
        <pc:chgData name="Kine Elandria Bjørnsdatter Haugmåne" userId="d9014335-498c-4f54-b803-9bc63cc2fc19" providerId="ADAL" clId="{B7B6C9FE-F844-4996-BC84-4A518EAF6CA2}" dt="2020-04-15T14:22:29.660" v="869" actId="14100"/>
        <pc:sldMkLst>
          <pc:docMk/>
          <pc:sldMk cId="2684919059" sldId="267"/>
        </pc:sldMkLst>
        <pc:spChg chg="mod">
          <ac:chgData name="Kine Elandria Bjørnsdatter Haugmåne" userId="d9014335-498c-4f54-b803-9bc63cc2fc19" providerId="ADAL" clId="{B7B6C9FE-F844-4996-BC84-4A518EAF6CA2}" dt="2020-04-15T14:22:00.057" v="865" actId="20577"/>
          <ac:spMkLst>
            <pc:docMk/>
            <pc:sldMk cId="2684919059" sldId="267"/>
            <ac:spMk id="2" creationId="{3C86F672-353C-4D57-BB5F-2F897486E610}"/>
          </ac:spMkLst>
        </pc:spChg>
        <pc:spChg chg="add del mod">
          <ac:chgData name="Kine Elandria Bjørnsdatter Haugmåne" userId="d9014335-498c-4f54-b803-9bc63cc2fc19" providerId="ADAL" clId="{B7B6C9FE-F844-4996-BC84-4A518EAF6CA2}" dt="2020-04-15T14:11:53.560" v="756" actId="931"/>
          <ac:spMkLst>
            <pc:docMk/>
            <pc:sldMk cId="2684919059" sldId="267"/>
            <ac:spMk id="4" creationId="{3406480B-BEF3-4B1E-9096-A1DF59E69CC5}"/>
          </ac:spMkLst>
        </pc:spChg>
        <pc:graphicFrameChg chg="del">
          <ac:chgData name="Kine Elandria Bjørnsdatter Haugmåne" userId="d9014335-498c-4f54-b803-9bc63cc2fc19" providerId="ADAL" clId="{B7B6C9FE-F844-4996-BC84-4A518EAF6CA2}" dt="2020-04-15T14:11:44.264" v="755" actId="478"/>
          <ac:graphicFrameMkLst>
            <pc:docMk/>
            <pc:sldMk cId="2684919059" sldId="267"/>
            <ac:graphicFrameMk id="15" creationId="{A2E38235-2CFB-41FD-B07C-915A6ABF81D5}"/>
          </ac:graphicFrameMkLst>
        </pc:graphicFrameChg>
        <pc:picChg chg="add mod">
          <ac:chgData name="Kine Elandria Bjørnsdatter Haugmåne" userId="d9014335-498c-4f54-b803-9bc63cc2fc19" providerId="ADAL" clId="{B7B6C9FE-F844-4996-BC84-4A518EAF6CA2}" dt="2020-04-15T14:22:14.065" v="867" actId="1076"/>
          <ac:picMkLst>
            <pc:docMk/>
            <pc:sldMk cId="2684919059" sldId="267"/>
            <ac:picMk id="6" creationId="{07E421E1-E864-4DEF-9F43-A686607F6192}"/>
          </ac:picMkLst>
        </pc:picChg>
        <pc:picChg chg="mod">
          <ac:chgData name="Kine Elandria Bjørnsdatter Haugmåne" userId="d9014335-498c-4f54-b803-9bc63cc2fc19" providerId="ADAL" clId="{B7B6C9FE-F844-4996-BC84-4A518EAF6CA2}" dt="2020-04-15T14:22:29.660" v="869" actId="14100"/>
          <ac:picMkLst>
            <pc:docMk/>
            <pc:sldMk cId="2684919059" sldId="267"/>
            <ac:picMk id="12" creationId="{7814467A-32A7-4308-A140-6D4A84FA398D}"/>
          </ac:picMkLst>
        </pc:picChg>
      </pc:sldChg>
      <pc:sldChg chg="del">
        <pc:chgData name="Kine Elandria Bjørnsdatter Haugmåne" userId="d9014335-498c-4f54-b803-9bc63cc2fc19" providerId="ADAL" clId="{B7B6C9FE-F844-4996-BC84-4A518EAF6CA2}" dt="2020-04-15T13:43:13.161" v="753" actId="2696"/>
        <pc:sldMkLst>
          <pc:docMk/>
          <pc:sldMk cId="1290256645" sldId="268"/>
        </pc:sldMkLst>
      </pc:sldChg>
      <pc:sldChg chg="addSp delSp modSp del ord delAnim modAnim">
        <pc:chgData name="Kine Elandria Bjørnsdatter Haugmåne" userId="d9014335-498c-4f54-b803-9bc63cc2fc19" providerId="ADAL" clId="{B7B6C9FE-F844-4996-BC84-4A518EAF6CA2}" dt="2020-04-15T15:50:13.614" v="1739" actId="2696"/>
        <pc:sldMkLst>
          <pc:docMk/>
          <pc:sldMk cId="1295838465" sldId="269"/>
        </pc:sldMkLst>
        <pc:spChg chg="add mod">
          <ac:chgData name="Kine Elandria Bjørnsdatter Haugmåne" userId="d9014335-498c-4f54-b803-9bc63cc2fc19" providerId="ADAL" clId="{B7B6C9FE-F844-4996-BC84-4A518EAF6CA2}" dt="2020-04-15T15:44:59.203" v="1659" actId="20577"/>
          <ac:spMkLst>
            <pc:docMk/>
            <pc:sldMk cId="1295838465" sldId="269"/>
            <ac:spMk id="3" creationId="{BEDC97E1-22FC-490C-89C6-846A9BF9D536}"/>
          </ac:spMkLst>
        </pc:spChg>
        <pc:spChg chg="mod">
          <ac:chgData name="Kine Elandria Bjørnsdatter Haugmåne" userId="d9014335-498c-4f54-b803-9bc63cc2fc19" providerId="ADAL" clId="{B7B6C9FE-F844-4996-BC84-4A518EAF6CA2}" dt="2020-04-15T14:24:21.305" v="908" actId="20578"/>
          <ac:spMkLst>
            <pc:docMk/>
            <pc:sldMk cId="1295838465" sldId="269"/>
            <ac:spMk id="4" creationId="{378BAAE5-34AD-416C-B41C-A15F6DCFF09F}"/>
          </ac:spMkLst>
        </pc:spChg>
        <pc:spChg chg="mod">
          <ac:chgData name="Kine Elandria Bjørnsdatter Haugmåne" userId="d9014335-498c-4f54-b803-9bc63cc2fc19" providerId="ADAL" clId="{B7B6C9FE-F844-4996-BC84-4A518EAF6CA2}" dt="2020-04-15T15:45:04.651" v="1660" actId="20578"/>
          <ac:spMkLst>
            <pc:docMk/>
            <pc:sldMk cId="1295838465" sldId="269"/>
            <ac:spMk id="5" creationId="{4044543E-4B19-42EE-8B14-69F4E8F7D5C1}"/>
          </ac:spMkLst>
        </pc:spChg>
        <pc:spChg chg="del mod">
          <ac:chgData name="Kine Elandria Bjørnsdatter Haugmåne" userId="d9014335-498c-4f54-b803-9bc63cc2fc19" providerId="ADAL" clId="{B7B6C9FE-F844-4996-BC84-4A518EAF6CA2}" dt="2020-04-15T15:44:39.646" v="1652"/>
          <ac:spMkLst>
            <pc:docMk/>
            <pc:sldMk cId="1295838465" sldId="269"/>
            <ac:spMk id="6" creationId="{DF229B42-2C6F-4008-825A-51FBEA9908D3}"/>
          </ac:spMkLst>
        </pc:spChg>
        <pc:spChg chg="add mod">
          <ac:chgData name="Kine Elandria Bjørnsdatter Haugmåne" userId="d9014335-498c-4f54-b803-9bc63cc2fc19" providerId="ADAL" clId="{B7B6C9FE-F844-4996-BC84-4A518EAF6CA2}" dt="2020-04-15T15:44:54.974" v="1653"/>
          <ac:spMkLst>
            <pc:docMk/>
            <pc:sldMk cId="1295838465" sldId="269"/>
            <ac:spMk id="7" creationId="{BDAA7D11-2A83-4BB7-A840-2A393FEA054A}"/>
          </ac:spMkLst>
        </pc:spChg>
      </pc:sldChg>
      <pc:sldChg chg="add del ord">
        <pc:chgData name="Kine Elandria Bjørnsdatter Haugmåne" userId="d9014335-498c-4f54-b803-9bc63cc2fc19" providerId="ADAL" clId="{B7B6C9FE-F844-4996-BC84-4A518EAF6CA2}" dt="2020-04-15T07:41:17.729" v="135" actId="2696"/>
        <pc:sldMkLst>
          <pc:docMk/>
          <pc:sldMk cId="3093770522" sldId="270"/>
        </pc:sldMkLst>
      </pc:sldChg>
      <pc:sldChg chg="modSp add del">
        <pc:chgData name="Kine Elandria Bjørnsdatter Haugmåne" userId="d9014335-498c-4f54-b803-9bc63cc2fc19" providerId="ADAL" clId="{B7B6C9FE-F844-4996-BC84-4A518EAF6CA2}" dt="2020-04-15T07:41:20.957" v="136" actId="2696"/>
        <pc:sldMkLst>
          <pc:docMk/>
          <pc:sldMk cId="3798246339" sldId="271"/>
        </pc:sldMkLst>
        <pc:spChg chg="mod">
          <ac:chgData name="Kine Elandria Bjørnsdatter Haugmåne" userId="d9014335-498c-4f54-b803-9bc63cc2fc19" providerId="ADAL" clId="{B7B6C9FE-F844-4996-BC84-4A518EAF6CA2}" dt="2020-04-15T07:40:25.400" v="86" actId="20577"/>
          <ac:spMkLst>
            <pc:docMk/>
            <pc:sldMk cId="3798246339" sldId="271"/>
            <ac:spMk id="2" creationId="{BA9A3D62-C708-446F-A547-F92FB46EE468}"/>
          </ac:spMkLst>
        </pc:spChg>
      </pc:sldChg>
      <pc:sldChg chg="modSp add">
        <pc:chgData name="Kine Elandria Bjørnsdatter Haugmåne" userId="d9014335-498c-4f54-b803-9bc63cc2fc19" providerId="ADAL" clId="{B7B6C9FE-F844-4996-BC84-4A518EAF6CA2}" dt="2020-04-15T15:19:06.860" v="1244" actId="20577"/>
        <pc:sldMkLst>
          <pc:docMk/>
          <pc:sldMk cId="2553101511" sldId="272"/>
        </pc:sldMkLst>
        <pc:spChg chg="mod">
          <ac:chgData name="Kine Elandria Bjørnsdatter Haugmåne" userId="d9014335-498c-4f54-b803-9bc63cc2fc19" providerId="ADAL" clId="{B7B6C9FE-F844-4996-BC84-4A518EAF6CA2}" dt="2020-04-15T07:44:35.778" v="237" actId="20577"/>
          <ac:spMkLst>
            <pc:docMk/>
            <pc:sldMk cId="2553101511" sldId="272"/>
            <ac:spMk id="2" creationId="{BE69F980-0878-4B82-8EA1-6AB1F818C336}"/>
          </ac:spMkLst>
        </pc:spChg>
        <pc:spChg chg="mod">
          <ac:chgData name="Kine Elandria Bjørnsdatter Haugmåne" userId="d9014335-498c-4f54-b803-9bc63cc2fc19" providerId="ADAL" clId="{B7B6C9FE-F844-4996-BC84-4A518EAF6CA2}" dt="2020-04-15T15:16:30.574" v="1022" actId="27636"/>
          <ac:spMkLst>
            <pc:docMk/>
            <pc:sldMk cId="2553101511" sldId="272"/>
            <ac:spMk id="3" creationId="{DCA092F1-733D-4AE7-8F84-565FD446C2BC}"/>
          </ac:spMkLst>
        </pc:spChg>
        <pc:spChg chg="mod">
          <ac:chgData name="Kine Elandria Bjørnsdatter Haugmåne" userId="d9014335-498c-4f54-b803-9bc63cc2fc19" providerId="ADAL" clId="{B7B6C9FE-F844-4996-BC84-4A518EAF6CA2}" dt="2020-04-15T15:19:06.860" v="1244" actId="20577"/>
          <ac:spMkLst>
            <pc:docMk/>
            <pc:sldMk cId="2553101511" sldId="272"/>
            <ac:spMk id="4" creationId="{C7C2F552-5422-4D72-AFAC-54F6D677B963}"/>
          </ac:spMkLst>
        </pc:spChg>
        <pc:spChg chg="mod">
          <ac:chgData name="Kine Elandria Bjørnsdatter Haugmåne" userId="d9014335-498c-4f54-b803-9bc63cc2fc19" providerId="ADAL" clId="{B7B6C9FE-F844-4996-BC84-4A518EAF6CA2}" dt="2020-04-15T15:16:42.986" v="1030" actId="20577"/>
          <ac:spMkLst>
            <pc:docMk/>
            <pc:sldMk cId="2553101511" sldId="272"/>
            <ac:spMk id="5" creationId="{8D6BDDE3-7E67-46D6-B1BC-EB894A376CCB}"/>
          </ac:spMkLst>
        </pc:spChg>
        <pc:spChg chg="mod">
          <ac:chgData name="Kine Elandria Bjørnsdatter Haugmåne" userId="d9014335-498c-4f54-b803-9bc63cc2fc19" providerId="ADAL" clId="{B7B6C9FE-F844-4996-BC84-4A518EAF6CA2}" dt="2020-04-15T15:18:52.846" v="1190" actId="20577"/>
          <ac:spMkLst>
            <pc:docMk/>
            <pc:sldMk cId="2553101511" sldId="272"/>
            <ac:spMk id="6" creationId="{7AD17338-6E29-4133-94FF-FB9EAED3862B}"/>
          </ac:spMkLst>
        </pc:spChg>
      </pc:sldChg>
      <pc:sldChg chg="modSp add del ord">
        <pc:chgData name="Kine Elandria Bjørnsdatter Haugmåne" userId="d9014335-498c-4f54-b803-9bc63cc2fc19" providerId="ADAL" clId="{B7B6C9FE-F844-4996-BC84-4A518EAF6CA2}" dt="2020-04-15T15:16:03.987" v="1017" actId="2696"/>
        <pc:sldMkLst>
          <pc:docMk/>
          <pc:sldMk cId="247017547" sldId="273"/>
        </pc:sldMkLst>
        <pc:spChg chg="mod">
          <ac:chgData name="Kine Elandria Bjørnsdatter Haugmåne" userId="d9014335-498c-4f54-b803-9bc63cc2fc19" providerId="ADAL" clId="{B7B6C9FE-F844-4996-BC84-4A518EAF6CA2}" dt="2020-04-15T07:44:39.033" v="238" actId="20577"/>
          <ac:spMkLst>
            <pc:docMk/>
            <pc:sldMk cId="247017547" sldId="273"/>
            <ac:spMk id="2" creationId="{DC65C043-2576-454F-AECB-82A7E8AFDC66}"/>
          </ac:spMkLst>
        </pc:spChg>
      </pc:sldChg>
      <pc:sldChg chg="modSp add">
        <pc:chgData name="Kine Elandria Bjørnsdatter Haugmåne" userId="d9014335-498c-4f54-b803-9bc63cc2fc19" providerId="ADAL" clId="{B7B6C9FE-F844-4996-BC84-4A518EAF6CA2}" dt="2020-04-15T15:20:01.221" v="1281" actId="20577"/>
        <pc:sldMkLst>
          <pc:docMk/>
          <pc:sldMk cId="2037283588" sldId="274"/>
        </pc:sldMkLst>
        <pc:spChg chg="mod">
          <ac:chgData name="Kine Elandria Bjørnsdatter Haugmåne" userId="d9014335-498c-4f54-b803-9bc63cc2fc19" providerId="ADAL" clId="{B7B6C9FE-F844-4996-BC84-4A518EAF6CA2}" dt="2020-04-15T07:44:32.499" v="236" actId="20577"/>
          <ac:spMkLst>
            <pc:docMk/>
            <pc:sldMk cId="2037283588" sldId="274"/>
            <ac:spMk id="2" creationId="{BE69F980-0878-4B82-8EA1-6AB1F818C336}"/>
          </ac:spMkLst>
        </pc:spChg>
        <pc:spChg chg="mod">
          <ac:chgData name="Kine Elandria Bjørnsdatter Haugmåne" userId="d9014335-498c-4f54-b803-9bc63cc2fc19" providerId="ADAL" clId="{B7B6C9FE-F844-4996-BC84-4A518EAF6CA2}" dt="2020-04-15T15:19:56.231" v="1280" actId="20577"/>
          <ac:spMkLst>
            <pc:docMk/>
            <pc:sldMk cId="2037283588" sldId="274"/>
            <ac:spMk id="3" creationId="{DCA092F1-733D-4AE7-8F84-565FD446C2BC}"/>
          </ac:spMkLst>
        </pc:spChg>
        <pc:spChg chg="mod">
          <ac:chgData name="Kine Elandria Bjørnsdatter Haugmåne" userId="d9014335-498c-4f54-b803-9bc63cc2fc19" providerId="ADAL" clId="{B7B6C9FE-F844-4996-BC84-4A518EAF6CA2}" dt="2020-04-15T15:19:39.808" v="1253" actId="20578"/>
          <ac:spMkLst>
            <pc:docMk/>
            <pc:sldMk cId="2037283588" sldId="274"/>
            <ac:spMk id="4" creationId="{C7C2F552-5422-4D72-AFAC-54F6D677B963}"/>
          </ac:spMkLst>
        </pc:spChg>
        <pc:spChg chg="mod">
          <ac:chgData name="Kine Elandria Bjørnsdatter Haugmåne" userId="d9014335-498c-4f54-b803-9bc63cc2fc19" providerId="ADAL" clId="{B7B6C9FE-F844-4996-BC84-4A518EAF6CA2}" dt="2020-04-15T15:20:01.221" v="1281" actId="20577"/>
          <ac:spMkLst>
            <pc:docMk/>
            <pc:sldMk cId="2037283588" sldId="274"/>
            <ac:spMk id="5" creationId="{8D6BDDE3-7E67-46D6-B1BC-EB894A376CCB}"/>
          </ac:spMkLst>
        </pc:spChg>
        <pc:spChg chg="mod">
          <ac:chgData name="Kine Elandria Bjørnsdatter Haugmåne" userId="d9014335-498c-4f54-b803-9bc63cc2fc19" providerId="ADAL" clId="{B7B6C9FE-F844-4996-BC84-4A518EAF6CA2}" dt="2020-04-15T15:19:36.571" v="1252" actId="20577"/>
          <ac:spMkLst>
            <pc:docMk/>
            <pc:sldMk cId="2037283588" sldId="274"/>
            <ac:spMk id="6" creationId="{7AD17338-6E29-4133-94FF-FB9EAED3862B}"/>
          </ac:spMkLst>
        </pc:spChg>
      </pc:sldChg>
      <pc:sldChg chg="addSp delSp modSp add">
        <pc:chgData name="Kine Elandria Bjørnsdatter Haugmåne" userId="d9014335-498c-4f54-b803-9bc63cc2fc19" providerId="ADAL" clId="{B7B6C9FE-F844-4996-BC84-4A518EAF6CA2}" dt="2020-04-15T15:23:41.583" v="1567" actId="20577"/>
        <pc:sldMkLst>
          <pc:docMk/>
          <pc:sldMk cId="170629690" sldId="275"/>
        </pc:sldMkLst>
        <pc:spChg chg="mod">
          <ac:chgData name="Kine Elandria Bjørnsdatter Haugmåne" userId="d9014335-498c-4f54-b803-9bc63cc2fc19" providerId="ADAL" clId="{B7B6C9FE-F844-4996-BC84-4A518EAF6CA2}" dt="2020-04-15T07:47:44.412" v="450" actId="122"/>
          <ac:spMkLst>
            <pc:docMk/>
            <pc:sldMk cId="170629690" sldId="275"/>
            <ac:spMk id="2" creationId="{0CBF40F4-61B2-4244-B5B9-EA7A80F1D208}"/>
          </ac:spMkLst>
        </pc:spChg>
        <pc:spChg chg="del">
          <ac:chgData name="Kine Elandria Bjørnsdatter Haugmåne" userId="d9014335-498c-4f54-b803-9bc63cc2fc19" providerId="ADAL" clId="{B7B6C9FE-F844-4996-BC84-4A518EAF6CA2}" dt="2020-04-15T07:47:37.638" v="449"/>
          <ac:spMkLst>
            <pc:docMk/>
            <pc:sldMk cId="170629690" sldId="275"/>
            <ac:spMk id="3" creationId="{0DEE18C4-BF0F-427E-A6A9-C7C61280C047}"/>
          </ac:spMkLst>
        </pc:spChg>
        <pc:spChg chg="del">
          <ac:chgData name="Kine Elandria Bjørnsdatter Haugmåne" userId="d9014335-498c-4f54-b803-9bc63cc2fc19" providerId="ADAL" clId="{B7B6C9FE-F844-4996-BC84-4A518EAF6CA2}" dt="2020-04-15T07:47:37.638" v="449"/>
          <ac:spMkLst>
            <pc:docMk/>
            <pc:sldMk cId="170629690" sldId="275"/>
            <ac:spMk id="4" creationId="{2C742E41-CBB8-491F-8E4A-E05BBA8CC6F5}"/>
          </ac:spMkLst>
        </pc:spChg>
        <pc:spChg chg="del">
          <ac:chgData name="Kine Elandria Bjørnsdatter Haugmåne" userId="d9014335-498c-4f54-b803-9bc63cc2fc19" providerId="ADAL" clId="{B7B6C9FE-F844-4996-BC84-4A518EAF6CA2}" dt="2020-04-15T07:47:37.638" v="449"/>
          <ac:spMkLst>
            <pc:docMk/>
            <pc:sldMk cId="170629690" sldId="275"/>
            <ac:spMk id="5" creationId="{41BB6F0D-CDF2-4CD3-A939-88F2892F2918}"/>
          </ac:spMkLst>
        </pc:spChg>
        <pc:spChg chg="del">
          <ac:chgData name="Kine Elandria Bjørnsdatter Haugmåne" userId="d9014335-498c-4f54-b803-9bc63cc2fc19" providerId="ADAL" clId="{B7B6C9FE-F844-4996-BC84-4A518EAF6CA2}" dt="2020-04-15T07:47:37.638" v="449"/>
          <ac:spMkLst>
            <pc:docMk/>
            <pc:sldMk cId="170629690" sldId="275"/>
            <ac:spMk id="6" creationId="{179AB69D-1DDC-4758-8207-5C33FE7C4F02}"/>
          </ac:spMkLst>
        </pc:spChg>
        <pc:spChg chg="add mod">
          <ac:chgData name="Kine Elandria Bjørnsdatter Haugmåne" userId="d9014335-498c-4f54-b803-9bc63cc2fc19" providerId="ADAL" clId="{B7B6C9FE-F844-4996-BC84-4A518EAF6CA2}" dt="2020-04-15T15:23:41.583" v="1567" actId="20577"/>
          <ac:spMkLst>
            <pc:docMk/>
            <pc:sldMk cId="170629690" sldId="275"/>
            <ac:spMk id="7" creationId="{2DD910CB-162B-4357-98D3-F714D7D282C4}"/>
          </ac:spMkLst>
        </pc:spChg>
        <pc:spChg chg="add mod">
          <ac:chgData name="Kine Elandria Bjørnsdatter Haugmåne" userId="d9014335-498c-4f54-b803-9bc63cc2fc19" providerId="ADAL" clId="{B7B6C9FE-F844-4996-BC84-4A518EAF6CA2}" dt="2020-04-15T07:49:25.673" v="529" actId="20577"/>
          <ac:spMkLst>
            <pc:docMk/>
            <pc:sldMk cId="170629690" sldId="275"/>
            <ac:spMk id="8" creationId="{B0E4C93D-CB5D-4DF6-9BF7-57B647CE6A0C}"/>
          </ac:spMkLst>
        </pc:spChg>
      </pc:sldChg>
      <pc:sldChg chg="addSp delSp modSp add del">
        <pc:chgData name="Kine Elandria Bjørnsdatter Haugmåne" userId="d9014335-498c-4f54-b803-9bc63cc2fc19" providerId="ADAL" clId="{B7B6C9FE-F844-4996-BC84-4A518EAF6CA2}" dt="2020-04-15T14:18:25.731" v="774" actId="2696"/>
        <pc:sldMkLst>
          <pc:docMk/>
          <pc:sldMk cId="1496010369" sldId="276"/>
        </pc:sldMkLst>
        <pc:spChg chg="mod">
          <ac:chgData name="Kine Elandria Bjørnsdatter Haugmåne" userId="d9014335-498c-4f54-b803-9bc63cc2fc19" providerId="ADAL" clId="{B7B6C9FE-F844-4996-BC84-4A518EAF6CA2}" dt="2020-04-15T14:17:34.479" v="771" actId="14100"/>
          <ac:spMkLst>
            <pc:docMk/>
            <pc:sldMk cId="1496010369" sldId="276"/>
            <ac:spMk id="2" creationId="{CFECBBDA-CE0D-45B0-8900-D92F58789AE7}"/>
          </ac:spMkLst>
        </pc:spChg>
        <pc:spChg chg="del">
          <ac:chgData name="Kine Elandria Bjørnsdatter Haugmåne" userId="d9014335-498c-4f54-b803-9bc63cc2fc19" providerId="ADAL" clId="{B7B6C9FE-F844-4996-BC84-4A518EAF6CA2}" dt="2020-04-15T14:16:58.417" v="765"/>
          <ac:spMkLst>
            <pc:docMk/>
            <pc:sldMk cId="1496010369" sldId="276"/>
            <ac:spMk id="3" creationId="{38D49228-EBE7-4EB5-B8D5-7E64B52698EF}"/>
          </ac:spMkLst>
        </pc:spChg>
        <pc:spChg chg="del">
          <ac:chgData name="Kine Elandria Bjørnsdatter Haugmåne" userId="d9014335-498c-4f54-b803-9bc63cc2fc19" providerId="ADAL" clId="{B7B6C9FE-F844-4996-BC84-4A518EAF6CA2}" dt="2020-04-15T14:16:58.417" v="765"/>
          <ac:spMkLst>
            <pc:docMk/>
            <pc:sldMk cId="1496010369" sldId="276"/>
            <ac:spMk id="4" creationId="{240B2455-70FE-4243-BD98-A81D78B988D2}"/>
          </ac:spMkLst>
        </pc:spChg>
        <pc:spChg chg="add del mod">
          <ac:chgData name="Kine Elandria Bjørnsdatter Haugmåne" userId="d9014335-498c-4f54-b803-9bc63cc2fc19" providerId="ADAL" clId="{B7B6C9FE-F844-4996-BC84-4A518EAF6CA2}" dt="2020-04-15T14:17:15.510" v="767" actId="21"/>
          <ac:spMkLst>
            <pc:docMk/>
            <pc:sldMk cId="1496010369" sldId="276"/>
            <ac:spMk id="5" creationId="{CEEA5FFE-65B8-4426-B08E-DB622BAEB40D}"/>
          </ac:spMkLst>
        </pc:spChg>
        <pc:spChg chg="add mod">
          <ac:chgData name="Kine Elandria Bjørnsdatter Haugmåne" userId="d9014335-498c-4f54-b803-9bc63cc2fc19" providerId="ADAL" clId="{B7B6C9FE-F844-4996-BC84-4A518EAF6CA2}" dt="2020-04-15T14:17:51.155" v="772" actId="14100"/>
          <ac:spMkLst>
            <pc:docMk/>
            <pc:sldMk cId="1496010369" sldId="276"/>
            <ac:spMk id="7" creationId="{2A6CFD56-2BDD-471A-BD9A-E4CB628C7240}"/>
          </ac:spMkLst>
        </pc:spChg>
      </pc:sldChg>
      <pc:sldChg chg="addSp delSp modSp add">
        <pc:chgData name="Kine Elandria Bjørnsdatter Haugmåne" userId="d9014335-498c-4f54-b803-9bc63cc2fc19" providerId="ADAL" clId="{B7B6C9FE-F844-4996-BC84-4A518EAF6CA2}" dt="2020-04-15T16:21:55.998" v="2176" actId="120"/>
        <pc:sldMkLst>
          <pc:docMk/>
          <pc:sldMk cId="1894205231" sldId="277"/>
        </pc:sldMkLst>
        <pc:spChg chg="mod">
          <ac:chgData name="Kine Elandria Bjørnsdatter Haugmåne" userId="d9014335-498c-4f54-b803-9bc63cc2fc19" providerId="ADAL" clId="{B7B6C9FE-F844-4996-BC84-4A518EAF6CA2}" dt="2020-04-15T16:16:26.446" v="2059" actId="122"/>
          <ac:spMkLst>
            <pc:docMk/>
            <pc:sldMk cId="1894205231" sldId="277"/>
            <ac:spMk id="2" creationId="{DECE67B1-5BF9-425A-BD95-11AE01251FD6}"/>
          </ac:spMkLst>
        </pc:spChg>
        <pc:spChg chg="mod">
          <ac:chgData name="Kine Elandria Bjørnsdatter Haugmåne" userId="d9014335-498c-4f54-b803-9bc63cc2fc19" providerId="ADAL" clId="{B7B6C9FE-F844-4996-BC84-4A518EAF6CA2}" dt="2020-04-15T16:21:04.883" v="2152" actId="20577"/>
          <ac:spMkLst>
            <pc:docMk/>
            <pc:sldMk cId="1894205231" sldId="277"/>
            <ac:spMk id="3" creationId="{29C1DDB0-D2FA-4A6C-8C7D-04B45FF948C8}"/>
          </ac:spMkLst>
        </pc:spChg>
        <pc:spChg chg="del">
          <ac:chgData name="Kine Elandria Bjørnsdatter Haugmåne" userId="d9014335-498c-4f54-b803-9bc63cc2fc19" providerId="ADAL" clId="{B7B6C9FE-F844-4996-BC84-4A518EAF6CA2}" dt="2020-04-15T16:21:20.966" v="2153"/>
          <ac:spMkLst>
            <pc:docMk/>
            <pc:sldMk cId="1894205231" sldId="277"/>
            <ac:spMk id="4" creationId="{E688AC00-CF00-43B3-908E-AE25A89EFC38}"/>
          </ac:spMkLst>
        </pc:spChg>
        <pc:spChg chg="add del mod">
          <ac:chgData name="Kine Elandria Bjørnsdatter Haugmåne" userId="d9014335-498c-4f54-b803-9bc63cc2fc19" providerId="ADAL" clId="{B7B6C9FE-F844-4996-BC84-4A518EAF6CA2}" dt="2020-04-15T16:21:24.147" v="2154"/>
          <ac:spMkLst>
            <pc:docMk/>
            <pc:sldMk cId="1894205231" sldId="277"/>
            <ac:spMk id="5" creationId="{981BD721-79C8-4844-BA1E-C8E848654F95}"/>
          </ac:spMkLst>
        </pc:spChg>
        <pc:spChg chg="add mod">
          <ac:chgData name="Kine Elandria Bjørnsdatter Haugmåne" userId="d9014335-498c-4f54-b803-9bc63cc2fc19" providerId="ADAL" clId="{B7B6C9FE-F844-4996-BC84-4A518EAF6CA2}" dt="2020-04-15T16:21:55.998" v="2176" actId="120"/>
          <ac:spMkLst>
            <pc:docMk/>
            <pc:sldMk cId="1894205231" sldId="277"/>
            <ac:spMk id="6" creationId="{BAB94D04-3E1C-4A65-9F49-4177452376DE}"/>
          </ac:spMkLst>
        </pc:spChg>
        <pc:spChg chg="add mod">
          <ac:chgData name="Kine Elandria Bjørnsdatter Haugmåne" userId="d9014335-498c-4f54-b803-9bc63cc2fc19" providerId="ADAL" clId="{B7B6C9FE-F844-4996-BC84-4A518EAF6CA2}" dt="2020-04-15T16:21:53.519" v="2175" actId="120"/>
          <ac:spMkLst>
            <pc:docMk/>
            <pc:sldMk cId="1894205231" sldId="277"/>
            <ac:spMk id="7" creationId="{26B0FF1E-4376-405C-80E7-DFEB10AEA9C3}"/>
          </ac:spMkLst>
        </pc:spChg>
        <pc:spChg chg="add mod">
          <ac:chgData name="Kine Elandria Bjørnsdatter Haugmåne" userId="d9014335-498c-4f54-b803-9bc63cc2fc19" providerId="ADAL" clId="{B7B6C9FE-F844-4996-BC84-4A518EAF6CA2}" dt="2020-04-15T16:21:42.964" v="2173" actId="20578"/>
          <ac:spMkLst>
            <pc:docMk/>
            <pc:sldMk cId="1894205231" sldId="277"/>
            <ac:spMk id="8" creationId="{8CAB1D85-BD5B-4518-9F5B-4A25520D4B9B}"/>
          </ac:spMkLst>
        </pc:spChg>
      </pc:sldChg>
      <pc:sldChg chg="delSp modSp add ord">
        <pc:chgData name="Kine Elandria Bjørnsdatter Haugmåne" userId="d9014335-498c-4f54-b803-9bc63cc2fc19" providerId="ADAL" clId="{B7B6C9FE-F844-4996-BC84-4A518EAF6CA2}" dt="2020-04-15T14:20:26.133" v="854"/>
        <pc:sldMkLst>
          <pc:docMk/>
          <pc:sldMk cId="2485182298" sldId="278"/>
        </pc:sldMkLst>
        <pc:spChg chg="del mod">
          <ac:chgData name="Kine Elandria Bjørnsdatter Haugmåne" userId="d9014335-498c-4f54-b803-9bc63cc2fc19" providerId="ADAL" clId="{B7B6C9FE-F844-4996-BC84-4A518EAF6CA2}" dt="2020-04-15T14:19:53.656" v="843" actId="21"/>
          <ac:spMkLst>
            <pc:docMk/>
            <pc:sldMk cId="2485182298" sldId="278"/>
            <ac:spMk id="2" creationId="{C72E8608-90EC-4FA7-8E23-D6C7CBF01F2C}"/>
          </ac:spMkLst>
        </pc:spChg>
        <pc:spChg chg="mod">
          <ac:chgData name="Kine Elandria Bjørnsdatter Haugmåne" userId="d9014335-498c-4f54-b803-9bc63cc2fc19" providerId="ADAL" clId="{B7B6C9FE-F844-4996-BC84-4A518EAF6CA2}" dt="2020-04-15T14:19:59.308" v="844" actId="14100"/>
          <ac:spMkLst>
            <pc:docMk/>
            <pc:sldMk cId="2485182298" sldId="278"/>
            <ac:spMk id="3" creationId="{38D692DE-E722-4AA9-A4A2-0152E8CD0A1E}"/>
          </ac:spMkLst>
        </pc:spChg>
      </pc:sldChg>
      <pc:sldChg chg="add del">
        <pc:chgData name="Kine Elandria Bjørnsdatter Haugmåne" userId="d9014335-498c-4f54-b803-9bc63cc2fc19" providerId="ADAL" clId="{B7B6C9FE-F844-4996-BC84-4A518EAF6CA2}" dt="2020-04-15T15:21:07.266" v="1383" actId="2696"/>
        <pc:sldMkLst>
          <pc:docMk/>
          <pc:sldMk cId="3527203150" sldId="279"/>
        </pc:sldMkLst>
      </pc:sldChg>
      <pc:sldChg chg="add del">
        <pc:chgData name="Kine Elandria Bjørnsdatter Haugmåne" userId="d9014335-498c-4f54-b803-9bc63cc2fc19" providerId="ADAL" clId="{B7B6C9FE-F844-4996-BC84-4A518EAF6CA2}" dt="2020-04-15T15:21:10.789" v="1384" actId="2696"/>
        <pc:sldMkLst>
          <pc:docMk/>
          <pc:sldMk cId="2650730107" sldId="280"/>
        </pc:sldMkLst>
      </pc:sldChg>
      <pc:sldChg chg="modSp add">
        <pc:chgData name="Kine Elandria Bjørnsdatter Haugmåne" userId="d9014335-498c-4f54-b803-9bc63cc2fc19" providerId="ADAL" clId="{B7B6C9FE-F844-4996-BC84-4A518EAF6CA2}" dt="2020-04-15T15:23:22.784" v="1540" actId="20577"/>
        <pc:sldMkLst>
          <pc:docMk/>
          <pc:sldMk cId="247327683" sldId="281"/>
        </pc:sldMkLst>
        <pc:spChg chg="mod">
          <ac:chgData name="Kine Elandria Bjørnsdatter Haugmåne" userId="d9014335-498c-4f54-b803-9bc63cc2fc19" providerId="ADAL" clId="{B7B6C9FE-F844-4996-BC84-4A518EAF6CA2}" dt="2020-04-15T15:21:40.262" v="1399" actId="404"/>
          <ac:spMkLst>
            <pc:docMk/>
            <pc:sldMk cId="247327683" sldId="281"/>
            <ac:spMk id="2" creationId="{80C6D56C-46D0-4CF7-A331-CD07F3C1B0D9}"/>
          </ac:spMkLst>
        </pc:spChg>
        <pc:spChg chg="mod">
          <ac:chgData name="Kine Elandria Bjørnsdatter Haugmåne" userId="d9014335-498c-4f54-b803-9bc63cc2fc19" providerId="ADAL" clId="{B7B6C9FE-F844-4996-BC84-4A518EAF6CA2}" dt="2020-04-15T15:23:22.784" v="1540" actId="20577"/>
          <ac:spMkLst>
            <pc:docMk/>
            <pc:sldMk cId="247327683" sldId="281"/>
            <ac:spMk id="4" creationId="{E2688E83-FCEA-4FC7-B794-1975AFB56138}"/>
          </ac:spMkLst>
        </pc:spChg>
      </pc:sldChg>
      <pc:sldChg chg="modSp add ord">
        <pc:chgData name="Kine Elandria Bjørnsdatter Haugmåne" userId="d9014335-498c-4f54-b803-9bc63cc2fc19" providerId="ADAL" clId="{B7B6C9FE-F844-4996-BC84-4A518EAF6CA2}" dt="2020-04-15T15:24:02.189" v="1586" actId="20577"/>
        <pc:sldMkLst>
          <pc:docMk/>
          <pc:sldMk cId="3238628112" sldId="282"/>
        </pc:sldMkLst>
        <pc:spChg chg="mod">
          <ac:chgData name="Kine Elandria Bjørnsdatter Haugmåne" userId="d9014335-498c-4f54-b803-9bc63cc2fc19" providerId="ADAL" clId="{B7B6C9FE-F844-4996-BC84-4A518EAF6CA2}" dt="2020-04-15T15:24:02.189" v="1586" actId="20577"/>
          <ac:spMkLst>
            <pc:docMk/>
            <pc:sldMk cId="3238628112" sldId="282"/>
            <ac:spMk id="2" creationId="{0CBF40F4-61B2-4244-B5B9-EA7A80F1D208}"/>
          </ac:spMkLst>
        </pc:spChg>
      </pc:sldChg>
      <pc:sldChg chg="add del">
        <pc:chgData name="Kine Elandria Bjørnsdatter Haugmåne" userId="d9014335-498c-4f54-b803-9bc63cc2fc19" providerId="ADAL" clId="{B7B6C9FE-F844-4996-BC84-4A518EAF6CA2}" dt="2020-04-15T15:24:37.186" v="1588" actId="2696"/>
        <pc:sldMkLst>
          <pc:docMk/>
          <pc:sldMk cId="483059904" sldId="283"/>
        </pc:sldMkLst>
      </pc:sldChg>
      <pc:sldChg chg="modSp add">
        <pc:chgData name="Kine Elandria Bjørnsdatter Haugmåne" userId="d9014335-498c-4f54-b803-9bc63cc2fc19" providerId="ADAL" clId="{B7B6C9FE-F844-4996-BC84-4A518EAF6CA2}" dt="2020-04-15T15:24:52.847" v="1628" actId="20577"/>
        <pc:sldMkLst>
          <pc:docMk/>
          <pc:sldMk cId="2193276967" sldId="283"/>
        </pc:sldMkLst>
        <pc:spChg chg="mod">
          <ac:chgData name="Kine Elandria Bjørnsdatter Haugmåne" userId="d9014335-498c-4f54-b803-9bc63cc2fc19" providerId="ADAL" clId="{B7B6C9FE-F844-4996-BC84-4A518EAF6CA2}" dt="2020-04-15T15:24:52.847" v="1628" actId="20577"/>
          <ac:spMkLst>
            <pc:docMk/>
            <pc:sldMk cId="2193276967" sldId="283"/>
            <ac:spMk id="3" creationId="{38D692DE-E722-4AA9-A4A2-0152E8CD0A1E}"/>
          </ac:spMkLst>
        </pc:spChg>
      </pc:sldChg>
      <pc:sldChg chg="add del">
        <pc:chgData name="Kine Elandria Bjørnsdatter Haugmåne" userId="d9014335-498c-4f54-b803-9bc63cc2fc19" providerId="ADAL" clId="{B7B6C9FE-F844-4996-BC84-4A518EAF6CA2}" dt="2020-04-15T15:43:28.616" v="1631" actId="2696"/>
        <pc:sldMkLst>
          <pc:docMk/>
          <pc:sldMk cId="3028390796" sldId="284"/>
        </pc:sldMkLst>
      </pc:sldChg>
      <pc:sldChg chg="addSp delSp modSp add delAnim modAnim">
        <pc:chgData name="Kine Elandria Bjørnsdatter Haugmåne" userId="d9014335-498c-4f54-b803-9bc63cc2fc19" providerId="ADAL" clId="{B7B6C9FE-F844-4996-BC84-4A518EAF6CA2}" dt="2020-04-15T16:19:52.311" v="2075" actId="1076"/>
        <pc:sldMkLst>
          <pc:docMk/>
          <pc:sldMk cId="812382595" sldId="285"/>
        </pc:sldMkLst>
        <pc:spChg chg="del">
          <ac:chgData name="Kine Elandria Bjørnsdatter Haugmåne" userId="d9014335-498c-4f54-b803-9bc63cc2fc19" providerId="ADAL" clId="{B7B6C9FE-F844-4996-BC84-4A518EAF6CA2}" dt="2020-04-15T15:44:09.914" v="1635"/>
          <ac:spMkLst>
            <pc:docMk/>
            <pc:sldMk cId="812382595" sldId="285"/>
            <ac:spMk id="2" creationId="{3410AF2F-35EB-4AA3-8F9C-B832B619666E}"/>
          </ac:spMkLst>
        </pc:spChg>
        <pc:spChg chg="del">
          <ac:chgData name="Kine Elandria Bjørnsdatter Haugmåne" userId="d9014335-498c-4f54-b803-9bc63cc2fc19" providerId="ADAL" clId="{B7B6C9FE-F844-4996-BC84-4A518EAF6CA2}" dt="2020-04-15T15:44:09.914" v="1635"/>
          <ac:spMkLst>
            <pc:docMk/>
            <pc:sldMk cId="812382595" sldId="285"/>
            <ac:spMk id="3" creationId="{C9E421FF-3DC0-4EAA-868A-FB66B7BE54F8}"/>
          </ac:spMkLst>
        </pc:spChg>
        <pc:spChg chg="mod">
          <ac:chgData name="Kine Elandria Bjørnsdatter Haugmåne" userId="d9014335-498c-4f54-b803-9bc63cc2fc19" providerId="ADAL" clId="{B7B6C9FE-F844-4996-BC84-4A518EAF6CA2}" dt="2020-04-15T16:19:12.704" v="2071" actId="403"/>
          <ac:spMkLst>
            <pc:docMk/>
            <pc:sldMk cId="812382595" sldId="285"/>
            <ac:spMk id="4" creationId="{E3F94DCD-1BBA-48D5-A586-80C8F5F9080B}"/>
          </ac:spMkLst>
        </pc:spChg>
        <pc:spChg chg="del">
          <ac:chgData name="Kine Elandria Bjørnsdatter Haugmåne" userId="d9014335-498c-4f54-b803-9bc63cc2fc19" providerId="ADAL" clId="{B7B6C9FE-F844-4996-BC84-4A518EAF6CA2}" dt="2020-04-15T15:44:09.914" v="1635"/>
          <ac:spMkLst>
            <pc:docMk/>
            <pc:sldMk cId="812382595" sldId="285"/>
            <ac:spMk id="5" creationId="{9B8FC6E7-B856-4882-9834-7AAC92A339E8}"/>
          </ac:spMkLst>
        </pc:spChg>
        <pc:spChg chg="del mod">
          <ac:chgData name="Kine Elandria Bjørnsdatter Haugmåne" userId="d9014335-498c-4f54-b803-9bc63cc2fc19" providerId="ADAL" clId="{B7B6C9FE-F844-4996-BC84-4A518EAF6CA2}" dt="2020-04-15T15:44:09.914" v="1635"/>
          <ac:spMkLst>
            <pc:docMk/>
            <pc:sldMk cId="812382595" sldId="285"/>
            <ac:spMk id="6" creationId="{508E9BAB-ADFC-41E1-B0AD-14210E471BC7}"/>
          </ac:spMkLst>
        </pc:spChg>
        <pc:spChg chg="add del mod">
          <ac:chgData name="Kine Elandria Bjørnsdatter Haugmåne" userId="d9014335-498c-4f54-b803-9bc63cc2fc19" providerId="ADAL" clId="{B7B6C9FE-F844-4996-BC84-4A518EAF6CA2}" dt="2020-04-15T15:50:43.906" v="1750" actId="21"/>
          <ac:spMkLst>
            <pc:docMk/>
            <pc:sldMk cId="812382595" sldId="285"/>
            <ac:spMk id="7" creationId="{DD4148DA-9E1C-497E-A76A-16CADBC55B27}"/>
          </ac:spMkLst>
        </pc:spChg>
        <pc:spChg chg="add del mod">
          <ac:chgData name="Kine Elandria Bjørnsdatter Haugmåne" userId="d9014335-498c-4f54-b803-9bc63cc2fc19" providerId="ADAL" clId="{B7B6C9FE-F844-4996-BC84-4A518EAF6CA2}" dt="2020-04-15T15:50:56.710" v="1751" actId="478"/>
          <ac:spMkLst>
            <pc:docMk/>
            <pc:sldMk cId="812382595" sldId="285"/>
            <ac:spMk id="8" creationId="{D5861A74-056D-4B18-A3FA-7AFF0AC88E5D}"/>
          </ac:spMkLst>
        </pc:spChg>
        <pc:spChg chg="add mod">
          <ac:chgData name="Kine Elandria Bjørnsdatter Haugmåne" userId="d9014335-498c-4f54-b803-9bc63cc2fc19" providerId="ADAL" clId="{B7B6C9FE-F844-4996-BC84-4A518EAF6CA2}" dt="2020-04-15T16:19:52.311" v="2075" actId="1076"/>
          <ac:spMkLst>
            <pc:docMk/>
            <pc:sldMk cId="812382595" sldId="285"/>
            <ac:spMk id="9" creationId="{E04DA776-0386-4A33-B01C-43B1A31CD7B1}"/>
          </ac:spMkLst>
        </pc:spChg>
        <pc:spChg chg="add del mod">
          <ac:chgData name="Kine Elandria Bjørnsdatter Haugmåne" userId="d9014335-498c-4f54-b803-9bc63cc2fc19" providerId="ADAL" clId="{B7B6C9FE-F844-4996-BC84-4A518EAF6CA2}" dt="2020-04-15T15:55:23.457" v="1806"/>
          <ac:spMkLst>
            <pc:docMk/>
            <pc:sldMk cId="812382595" sldId="285"/>
            <ac:spMk id="10" creationId="{E8A9968B-37AD-46AC-90DF-5BE9B600335E}"/>
          </ac:spMkLst>
        </pc:spChg>
        <pc:spChg chg="add del mod">
          <ac:chgData name="Kine Elandria Bjørnsdatter Haugmåne" userId="d9014335-498c-4f54-b803-9bc63cc2fc19" providerId="ADAL" clId="{B7B6C9FE-F844-4996-BC84-4A518EAF6CA2}" dt="2020-04-15T15:55:23.457" v="1806"/>
          <ac:spMkLst>
            <pc:docMk/>
            <pc:sldMk cId="812382595" sldId="285"/>
            <ac:spMk id="11" creationId="{8131ACE6-B6DE-494E-ACF4-2CD28625BEED}"/>
          </ac:spMkLst>
        </pc:spChg>
        <pc:spChg chg="add del mod">
          <ac:chgData name="Kine Elandria Bjørnsdatter Haugmåne" userId="d9014335-498c-4f54-b803-9bc63cc2fc19" providerId="ADAL" clId="{B7B6C9FE-F844-4996-BC84-4A518EAF6CA2}" dt="2020-04-15T15:59:13.807" v="1866" actId="478"/>
          <ac:spMkLst>
            <pc:docMk/>
            <pc:sldMk cId="812382595" sldId="285"/>
            <ac:spMk id="12" creationId="{E6A411DB-2B83-4732-A827-8F0D30DA1A77}"/>
          </ac:spMkLst>
        </pc:spChg>
        <pc:spChg chg="add mod">
          <ac:chgData name="Kine Elandria Bjørnsdatter Haugmåne" userId="d9014335-498c-4f54-b803-9bc63cc2fc19" providerId="ADAL" clId="{B7B6C9FE-F844-4996-BC84-4A518EAF6CA2}" dt="2020-04-15T16:19:34.683" v="2073" actId="1076"/>
          <ac:spMkLst>
            <pc:docMk/>
            <pc:sldMk cId="812382595" sldId="285"/>
            <ac:spMk id="13" creationId="{1B51921B-EF62-4586-A003-C8ED5643C91B}"/>
          </ac:spMkLst>
        </pc:spChg>
        <pc:spChg chg="add mod">
          <ac:chgData name="Kine Elandria Bjørnsdatter Haugmåne" userId="d9014335-498c-4f54-b803-9bc63cc2fc19" providerId="ADAL" clId="{B7B6C9FE-F844-4996-BC84-4A518EAF6CA2}" dt="2020-04-15T16:19:45.506" v="2074" actId="1076"/>
          <ac:spMkLst>
            <pc:docMk/>
            <pc:sldMk cId="812382595" sldId="285"/>
            <ac:spMk id="15" creationId="{AB2A7CBB-D987-4CBB-A6F4-B79E206620FD}"/>
          </ac:spMkLst>
        </pc:spChg>
        <pc:spChg chg="add mod">
          <ac:chgData name="Kine Elandria Bjørnsdatter Haugmåne" userId="d9014335-498c-4f54-b803-9bc63cc2fc19" providerId="ADAL" clId="{B7B6C9FE-F844-4996-BC84-4A518EAF6CA2}" dt="2020-04-15T16:18:39.721" v="2067" actId="1076"/>
          <ac:spMkLst>
            <pc:docMk/>
            <pc:sldMk cId="812382595" sldId="285"/>
            <ac:spMk id="16" creationId="{90C6BC06-00C6-458F-835E-21DEDEFA17B9}"/>
          </ac:spMkLst>
        </pc:spChg>
        <pc:picChg chg="add del mod">
          <ac:chgData name="Kine Elandria Bjørnsdatter Haugmåne" userId="d9014335-498c-4f54-b803-9bc63cc2fc19" providerId="ADAL" clId="{B7B6C9FE-F844-4996-BC84-4A518EAF6CA2}" dt="2020-04-15T16:18:25.375" v="2065" actId="21"/>
          <ac:picMkLst>
            <pc:docMk/>
            <pc:sldMk cId="812382595" sldId="285"/>
            <ac:picMk id="14" creationId="{EA0EB48F-810C-4435-AED0-183AC7763971}"/>
          </ac:picMkLst>
        </pc:picChg>
      </pc:sldChg>
      <pc:sldChg chg="addSp delSp modSp add del mod modClrScheme delAnim chgLayout">
        <pc:chgData name="Kine Elandria Bjørnsdatter Haugmåne" userId="d9014335-498c-4f54-b803-9bc63cc2fc19" providerId="ADAL" clId="{B7B6C9FE-F844-4996-BC84-4A518EAF6CA2}" dt="2020-04-15T15:48:11.470" v="1724" actId="2696"/>
        <pc:sldMkLst>
          <pc:docMk/>
          <pc:sldMk cId="3093393792" sldId="286"/>
        </pc:sldMkLst>
        <pc:spChg chg="mod">
          <ac:chgData name="Kine Elandria Bjørnsdatter Haugmåne" userId="d9014335-498c-4f54-b803-9bc63cc2fc19" providerId="ADAL" clId="{B7B6C9FE-F844-4996-BC84-4A518EAF6CA2}" dt="2020-04-15T15:46:18.251" v="1678" actId="14100"/>
          <ac:spMkLst>
            <pc:docMk/>
            <pc:sldMk cId="3093393792" sldId="286"/>
            <ac:spMk id="2" creationId="{3C86F672-353C-4D57-BB5F-2F897486E610}"/>
          </ac:spMkLst>
        </pc:spChg>
        <pc:spChg chg="add mod">
          <ac:chgData name="Kine Elandria Bjørnsdatter Haugmåne" userId="d9014335-498c-4f54-b803-9bc63cc2fc19" providerId="ADAL" clId="{B7B6C9FE-F844-4996-BC84-4A518EAF6CA2}" dt="2020-04-15T15:46:05.927" v="1676" actId="26606"/>
          <ac:spMkLst>
            <pc:docMk/>
            <pc:sldMk cId="3093393792" sldId="286"/>
            <ac:spMk id="4" creationId="{DFE2C090-3F9F-4E31-9DE5-07B6250F4566}"/>
          </ac:spMkLst>
        </pc:spChg>
        <pc:picChg chg="mod">
          <ac:chgData name="Kine Elandria Bjørnsdatter Haugmåne" userId="d9014335-498c-4f54-b803-9bc63cc2fc19" providerId="ADAL" clId="{B7B6C9FE-F844-4996-BC84-4A518EAF6CA2}" dt="2020-04-15T15:46:54.009" v="1682" actId="14100"/>
          <ac:picMkLst>
            <pc:docMk/>
            <pc:sldMk cId="3093393792" sldId="286"/>
            <ac:picMk id="6" creationId="{07E421E1-E864-4DEF-9F43-A686607F6192}"/>
          </ac:picMkLst>
        </pc:picChg>
        <pc:picChg chg="del">
          <ac:chgData name="Kine Elandria Bjørnsdatter Haugmåne" userId="d9014335-498c-4f54-b803-9bc63cc2fc19" providerId="ADAL" clId="{B7B6C9FE-F844-4996-BC84-4A518EAF6CA2}" dt="2020-04-15T15:45:24.601" v="1662" actId="478"/>
          <ac:picMkLst>
            <pc:docMk/>
            <pc:sldMk cId="3093393792" sldId="286"/>
            <ac:picMk id="12" creationId="{7814467A-32A7-4308-A140-6D4A84FA398D}"/>
          </ac:picMkLst>
        </pc:picChg>
      </pc:sldChg>
      <pc:sldChg chg="addSp delSp modSp add delAnim modAnim">
        <pc:chgData name="Kine Elandria Bjørnsdatter Haugmåne" userId="d9014335-498c-4f54-b803-9bc63cc2fc19" providerId="ADAL" clId="{B7B6C9FE-F844-4996-BC84-4A518EAF6CA2}" dt="2020-04-15T15:49:31.137" v="1736"/>
        <pc:sldMkLst>
          <pc:docMk/>
          <pc:sldMk cId="4090592198" sldId="287"/>
        </pc:sldMkLst>
        <pc:spChg chg="mod">
          <ac:chgData name="Kine Elandria Bjørnsdatter Haugmåne" userId="d9014335-498c-4f54-b803-9bc63cc2fc19" providerId="ADAL" clId="{B7B6C9FE-F844-4996-BC84-4A518EAF6CA2}" dt="2020-04-15T15:47:43.145" v="1723" actId="20577"/>
          <ac:spMkLst>
            <pc:docMk/>
            <pc:sldMk cId="4090592198" sldId="287"/>
            <ac:spMk id="2" creationId="{3C86F672-353C-4D57-BB5F-2F897486E610}"/>
          </ac:spMkLst>
        </pc:spChg>
        <pc:spChg chg="add mod">
          <ac:chgData name="Kine Elandria Bjørnsdatter Haugmåne" userId="d9014335-498c-4f54-b803-9bc63cc2fc19" providerId="ADAL" clId="{B7B6C9FE-F844-4996-BC84-4A518EAF6CA2}" dt="2020-04-15T15:48:53.026" v="1731" actId="20577"/>
          <ac:spMkLst>
            <pc:docMk/>
            <pc:sldMk cId="4090592198" sldId="287"/>
            <ac:spMk id="4" creationId="{97BAA9CD-EB47-4BEC-A9D7-FECF83D44444}"/>
          </ac:spMkLst>
        </pc:spChg>
        <pc:picChg chg="del">
          <ac:chgData name="Kine Elandria Bjørnsdatter Haugmåne" userId="d9014335-498c-4f54-b803-9bc63cc2fc19" providerId="ADAL" clId="{B7B6C9FE-F844-4996-BC84-4A518EAF6CA2}" dt="2020-04-15T15:47:07.533" v="1684" actId="478"/>
          <ac:picMkLst>
            <pc:docMk/>
            <pc:sldMk cId="4090592198" sldId="287"/>
            <ac:picMk id="12" creationId="{7814467A-32A7-4308-A140-6D4A84FA39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E0A4657-00C9-4B1F-B9DE-1B24037020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4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53FAC-8C22-4CD9-B5ED-F1864AAFBFF5}" type="slidenum">
              <a:rPr lang="nb-NO" altLang="nb-NO" smtClean="0"/>
              <a:pPr eaLnBrk="1" hangingPunct="1">
                <a:spcBef>
                  <a:spcPct val="0"/>
                </a:spcBef>
              </a:pPr>
              <a:t>1</a:t>
            </a:fld>
            <a:endParaRPr lang="nb-NO" altLang="nb-NO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9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46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41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67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2675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77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92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3400" y="980728"/>
            <a:ext cx="10363200" cy="46831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30424" y="1916832"/>
            <a:ext cx="9718104" cy="4114800"/>
          </a:xfrm>
          <a:prstGeom prst="rect">
            <a:avLst/>
          </a:prstGeom>
        </p:spPr>
        <p:txBody>
          <a:bodyPr/>
          <a:lstStyle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63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914400"/>
            <a:ext cx="2590800" cy="5029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75692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C4D1-8BEB-40D8-897B-FBA7B98786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23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DB5A-CF74-4732-8ECC-6E266D8845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59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B96B-1457-4AA1-BD2B-3D61C576CF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8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CB0C-8891-4F77-98BF-0CC85635C2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51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938D-6DDE-4E5A-B09B-9A157E7249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50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1AC1-00D0-4010-B493-8A45CE59ED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04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7129-BAB3-4659-B821-B9378C0158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0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A4D6-0C5D-40B5-9B64-7705BEC420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6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2B9C-44A4-4136-8BE2-507E7C1784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62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1"/>
            <a:ext cx="103632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alt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20"/>
          <a:stretch/>
        </p:blipFill>
        <p:spPr>
          <a:xfrm>
            <a:off x="0" y="5445225"/>
            <a:ext cx="3719736" cy="1412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B8F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nfk.no/tjenester/kultur/kulturminner/kik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0" name="Bilde 309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48" y="0"/>
            <a:ext cx="12193948" cy="6309320"/>
          </a:xfrm>
          <a:prstGeom prst="rect">
            <a:avLst/>
          </a:prstGeom>
        </p:spPr>
      </p:pic>
      <p:sp>
        <p:nvSpPr>
          <p:cNvPr id="3096" name="Rektangel 3095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610600" y="6078506"/>
            <a:ext cx="35814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b-NO" altLang="nb-NO" sz="800" dirty="0">
                <a:solidFill>
                  <a:schemeClr val="bg1"/>
                </a:solidFill>
                <a:latin typeface="Verdana" pitchFamily="34" charset="0"/>
              </a:rPr>
              <a:t>Foto: Susanne Forsland</a:t>
            </a: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-30342" y="2528900"/>
            <a:ext cx="5550278" cy="15841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000" tIns="118800" rIns="162000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0"/>
              </a:spcBef>
              <a:buFontTx/>
              <a:buNone/>
            </a:pPr>
            <a:r>
              <a:rPr lang="nb-NO" altLang="nb-NO" sz="2200" b="1" dirty="0" err="1">
                <a:solidFill>
                  <a:srgbClr val="0082A3"/>
                </a:solidFill>
                <a:latin typeface="Verdana" pitchFamily="34" charset="0"/>
              </a:rPr>
              <a:t>KiK</a:t>
            </a:r>
            <a:r>
              <a:rPr lang="nb-NO" altLang="nb-NO" sz="2200" b="1" dirty="0">
                <a:solidFill>
                  <a:srgbClr val="0082A3"/>
                </a:solidFill>
                <a:latin typeface="Verdana" pitchFamily="34" charset="0"/>
              </a:rPr>
              <a:t>-Seminarer 2020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nb-NO" altLang="nb-NO" sz="1400" dirty="0">
                <a:latin typeface="Verdana" pitchFamily="34" charset="0"/>
              </a:rPr>
              <a:t>Kine E. B. Haugmåne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900" dirty="0">
                <a:latin typeface="Verdana" pitchFamily="34" charset="0"/>
              </a:rPr>
              <a:t>16.04.2020</a:t>
            </a:r>
          </a:p>
        </p:txBody>
      </p:sp>
      <p:pic>
        <p:nvPicPr>
          <p:cNvPr id="23" name="Picture 5" descr="C:\Documents and Settings\RBK27\Skrivebord\LOGO\NFK LOGO\Logo_nfk_CM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5" y="478061"/>
            <a:ext cx="1905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3F94DCD-1BBA-48D5-A586-80C8F5F90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7528" y="765866"/>
            <a:ext cx="4146872" cy="5177734"/>
          </a:xfrm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7200" b="1" dirty="0">
                <a:solidFill>
                  <a:srgbClr val="0082A3"/>
                </a:solidFill>
              </a:rPr>
              <a:t>Behov</a:t>
            </a:r>
            <a:endParaRPr lang="nb-NO" sz="6600" b="1" dirty="0">
              <a:solidFill>
                <a:srgbClr val="0082A3"/>
              </a:solidFill>
            </a:endParaRPr>
          </a:p>
          <a:p>
            <a:pPr marL="0" indent="0">
              <a:buNone/>
            </a:pPr>
            <a:endParaRPr lang="nb-NO" sz="6600" dirty="0">
              <a:ln>
                <a:solidFill>
                  <a:srgbClr val="002060"/>
                </a:solidFill>
              </a:ln>
            </a:endParaRPr>
          </a:p>
          <a:p>
            <a:pPr marL="0" indent="0">
              <a:buNone/>
            </a:pPr>
            <a:r>
              <a:rPr lang="nb-NO" sz="7200" b="1" dirty="0">
                <a:solidFill>
                  <a:srgbClr val="0082A3"/>
                </a:solidFill>
              </a:rPr>
              <a:t>Tiltak</a:t>
            </a:r>
            <a:endParaRPr lang="nb-NO" sz="6600" b="1" dirty="0">
              <a:solidFill>
                <a:srgbClr val="0082A3"/>
              </a:solidFill>
            </a:endParaRP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1B51921B-EF62-4586-A003-C8ED5643C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5197" y="3784557"/>
            <a:ext cx="3888432" cy="2123658"/>
          </a:xfrm>
          <a:ln w="25400">
            <a:solidFill>
              <a:srgbClr val="0082A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/>
              <a:t>Ansatt dedikert prosjektansvarlig </a:t>
            </a:r>
          </a:p>
          <a:p>
            <a:pPr marL="0" indent="0" algn="ctr">
              <a:buNone/>
            </a:pPr>
            <a:r>
              <a:rPr lang="nb-NO" sz="1800" dirty="0"/>
              <a:t>(0,5 årsverk)</a:t>
            </a:r>
          </a:p>
          <a:p>
            <a:endParaRPr lang="nb-NO" dirty="0"/>
          </a:p>
        </p:txBody>
      </p:sp>
      <p:sp>
        <p:nvSpPr>
          <p:cNvPr id="9" name="Pil: ned 8">
            <a:extLst>
              <a:ext uri="{FF2B5EF4-FFF2-40B4-BE49-F238E27FC236}">
                <a16:creationId xmlns:a16="http://schemas.microsoft.com/office/drawing/2014/main" id="{E04DA776-0386-4A33-B01C-43B1A31CD7B1}"/>
              </a:ext>
            </a:extLst>
          </p:cNvPr>
          <p:cNvSpPr/>
          <p:nvPr/>
        </p:nvSpPr>
        <p:spPr>
          <a:xfrm rot="16200000">
            <a:off x="5605978" y="1693187"/>
            <a:ext cx="504056" cy="1008112"/>
          </a:xfrm>
          <a:prstGeom prst="downArrow">
            <a:avLst/>
          </a:prstGeom>
          <a:solidFill>
            <a:srgbClr val="008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B2A7CBB-D987-4CBB-A6F4-B79E206620FD}"/>
              </a:ext>
            </a:extLst>
          </p:cNvPr>
          <p:cNvSpPr txBox="1"/>
          <p:nvPr/>
        </p:nvSpPr>
        <p:spPr>
          <a:xfrm>
            <a:off x="6915197" y="865452"/>
            <a:ext cx="3888432" cy="2246769"/>
          </a:xfrm>
          <a:prstGeom prst="rect">
            <a:avLst/>
          </a:prstGeom>
          <a:noFill/>
          <a:ln w="25400">
            <a:solidFill>
              <a:srgbClr val="0082A3"/>
            </a:solidFill>
          </a:ln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+mn-lt"/>
              </a:rPr>
              <a:t>Sterkere fokus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+mn-lt"/>
              </a:rPr>
              <a:t>Mer veiledning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+mn-lt"/>
              </a:rPr>
              <a:t>Tettere oppfølging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>
              <a:latin typeface="+mn-lt"/>
            </a:endParaRPr>
          </a:p>
        </p:txBody>
      </p:sp>
      <p:sp>
        <p:nvSpPr>
          <p:cNvPr id="16" name="Pil: ned 15">
            <a:extLst>
              <a:ext uri="{FF2B5EF4-FFF2-40B4-BE49-F238E27FC236}">
                <a16:creationId xmlns:a16="http://schemas.microsoft.com/office/drawing/2014/main" id="{90C6BC06-00C6-458F-835E-21DEDEFA17B9}"/>
              </a:ext>
            </a:extLst>
          </p:cNvPr>
          <p:cNvSpPr/>
          <p:nvPr/>
        </p:nvSpPr>
        <p:spPr>
          <a:xfrm rot="16200000">
            <a:off x="5605978" y="4090302"/>
            <a:ext cx="504056" cy="1008112"/>
          </a:xfrm>
          <a:prstGeom prst="downArrow">
            <a:avLst/>
          </a:prstGeom>
          <a:solidFill>
            <a:srgbClr val="008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3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 uiExpand="1" build="p" animBg="1"/>
      <p:bldP spid="9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CE67B1-5BF9-425A-BD95-11AE0125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0082A3"/>
                </a:solidFill>
              </a:rPr>
              <a:t>Hvordan kan vi bidra?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AB94D04-3E1C-4A65-9F49-417745237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Individuelt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C1DDB0-D2FA-4A6C-8C7D-04B45FF94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Oppfølging</a:t>
            </a:r>
          </a:p>
          <a:p>
            <a:r>
              <a:rPr lang="nb-NO" dirty="0"/>
              <a:t>Veiledning</a:t>
            </a:r>
          </a:p>
          <a:p>
            <a:r>
              <a:rPr lang="nb-NO" dirty="0"/>
              <a:t>Rådgivning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6B0FF1E-4376-405C-80E7-DFEB10AEA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Felles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8CAB1D85-BD5B-4518-9F5B-4A25520D4B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Seminarer</a:t>
            </a:r>
          </a:p>
          <a:p>
            <a:r>
              <a:rPr lang="nb-NO" dirty="0"/>
              <a:t>Kompetanseutveksling</a:t>
            </a:r>
          </a:p>
          <a:p>
            <a:r>
              <a:rPr lang="nb-NO" dirty="0"/>
              <a:t>Ressursdatabaser</a:t>
            </a:r>
          </a:p>
          <a:p>
            <a:r>
              <a:rPr lang="nb-NO" dirty="0"/>
              <a:t>Kursing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420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69F980-0878-4B82-8EA1-6AB1F818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b-NO" dirty="0">
                <a:solidFill>
                  <a:srgbClr val="0082A3"/>
                </a:solidFill>
              </a:rPr>
            </a:br>
            <a:r>
              <a:rPr lang="nb-NO" dirty="0">
                <a:solidFill>
                  <a:srgbClr val="0082A3"/>
                </a:solidFill>
              </a:rPr>
              <a:t>Introduksjoner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A092F1-733D-4AE7-8F84-565FD446C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453128"/>
            <a:ext cx="5386917" cy="639762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Simen Knutssøn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C2F552-5422-4D72-AFAC-54F6D677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083" y="4092890"/>
            <a:ext cx="5386917" cy="1902197"/>
          </a:xfrm>
        </p:spPr>
        <p:txBody>
          <a:bodyPr/>
          <a:lstStyle/>
          <a:p>
            <a:r>
              <a:rPr lang="nb-NO" dirty="0"/>
              <a:t>Utdannet gjenstandskonservator</a:t>
            </a:r>
          </a:p>
          <a:p>
            <a:r>
              <a:rPr lang="nb-NO" dirty="0"/>
              <a:t>Erfaring med formidling og museumsarbeid</a:t>
            </a:r>
          </a:p>
          <a:p>
            <a:r>
              <a:rPr lang="nb-NO" dirty="0"/>
              <a:t>Har </a:t>
            </a:r>
            <a:r>
              <a:rPr lang="nb-NO" dirty="0" err="1"/>
              <a:t>KiK</a:t>
            </a:r>
            <a:r>
              <a:rPr lang="nb-NO" dirty="0"/>
              <a:t> som hovedfokus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D6BDDE3-7E67-46D6-B1BC-EB894A376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833" y="3429000"/>
            <a:ext cx="5389033" cy="639762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Kine Haugmåne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AD17338-6E29-4133-94FF-FB9EAED38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7" y="4148440"/>
            <a:ext cx="5389033" cy="1791096"/>
          </a:xfrm>
        </p:spPr>
        <p:txBody>
          <a:bodyPr/>
          <a:lstStyle/>
          <a:p>
            <a:r>
              <a:rPr lang="nb-NO" dirty="0"/>
              <a:t>Utdannet innen kulturminnevern</a:t>
            </a:r>
          </a:p>
          <a:p>
            <a:r>
              <a:rPr lang="nb-NO" dirty="0"/>
              <a:t>Erfaring med politisk arbeid</a:t>
            </a:r>
          </a:p>
          <a:p>
            <a:r>
              <a:rPr lang="nb-NO" dirty="0"/>
              <a:t>Jobber hovedsakelig opp mot museene i fylket</a:t>
            </a:r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79E2A64-22EB-4EB6-B4B0-9100FC69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354" y="1522793"/>
            <a:ext cx="1906207" cy="190620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EF25404-7394-475E-BB14-AAC2E67F4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5419" r="-191" b="21963"/>
          <a:stretch/>
        </p:blipFill>
        <p:spPr>
          <a:xfrm>
            <a:off x="2317585" y="1417639"/>
            <a:ext cx="1906207" cy="20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C6D56C-46D0-4CF7-A331-CD07F3C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1"/>
            <a:ext cx="10363200" cy="468313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600" dirty="0">
                <a:solidFill>
                  <a:srgbClr val="0082A3"/>
                </a:solidFill>
              </a:rPr>
              <a:t>Planen for i dag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2688E83-FCEA-4FC7-B794-1975AFB56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28800"/>
            <a:ext cx="3741440" cy="43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200" b="1" dirty="0"/>
              <a:t>Kine Haugmåne</a:t>
            </a:r>
          </a:p>
          <a:p>
            <a:pPr marL="685800" lvl="1">
              <a:lnSpc>
                <a:spcPct val="90000"/>
              </a:lnSpc>
            </a:pPr>
            <a:r>
              <a:rPr lang="nb-NO" sz="2000" dirty="0"/>
              <a:t>Praktisk info</a:t>
            </a:r>
          </a:p>
          <a:p>
            <a:pPr marL="685800" lvl="1">
              <a:lnSpc>
                <a:spcPct val="90000"/>
              </a:lnSpc>
            </a:pPr>
            <a:r>
              <a:rPr lang="nb-NO" sz="2000" dirty="0"/>
              <a:t>Seminar serien</a:t>
            </a:r>
          </a:p>
          <a:p>
            <a:pPr>
              <a:lnSpc>
                <a:spcPct val="90000"/>
              </a:lnSpc>
            </a:pPr>
            <a:endParaRPr lang="nb-NO" sz="2200" dirty="0"/>
          </a:p>
          <a:p>
            <a:pPr>
              <a:lnSpc>
                <a:spcPct val="90000"/>
              </a:lnSpc>
            </a:pPr>
            <a:r>
              <a:rPr lang="nb-NO" sz="2200" b="1" dirty="0"/>
              <a:t>Simen Knutssøn</a:t>
            </a:r>
          </a:p>
          <a:p>
            <a:pPr marL="685800" lvl="1">
              <a:lnSpc>
                <a:spcPct val="90000"/>
              </a:lnSpc>
            </a:pPr>
            <a:r>
              <a:rPr lang="nb-NO" sz="2000" dirty="0"/>
              <a:t>Kulturminneplaner</a:t>
            </a:r>
          </a:p>
          <a:p>
            <a:pPr marL="685800" lvl="1">
              <a:lnSpc>
                <a:spcPct val="90000"/>
              </a:lnSpc>
            </a:pPr>
            <a:r>
              <a:rPr lang="nb-NO" sz="2000" dirty="0"/>
              <a:t>Planens nytteverdi</a:t>
            </a:r>
          </a:p>
          <a:p>
            <a:pPr>
              <a:lnSpc>
                <a:spcPct val="90000"/>
              </a:lnSpc>
            </a:pPr>
            <a:endParaRPr lang="nb-NO" sz="2200" dirty="0"/>
          </a:p>
          <a:p>
            <a:pPr>
              <a:lnSpc>
                <a:spcPct val="90000"/>
              </a:lnSpc>
            </a:pPr>
            <a:r>
              <a:rPr lang="nb-NO" sz="2200" b="1" dirty="0"/>
              <a:t>Kine Haugmåne</a:t>
            </a:r>
          </a:p>
          <a:p>
            <a:pPr marL="685800" lvl="1">
              <a:lnSpc>
                <a:spcPct val="90000"/>
              </a:lnSpc>
            </a:pPr>
            <a:r>
              <a:rPr lang="nb-NO" sz="2000" dirty="0"/>
              <a:t>Status i Nordland</a:t>
            </a:r>
          </a:p>
          <a:p>
            <a:pPr marL="685800" lvl="1">
              <a:lnSpc>
                <a:spcPct val="90000"/>
              </a:lnSpc>
            </a:pPr>
            <a:r>
              <a:rPr lang="nb-NO" sz="2000" dirty="0"/>
              <a:t>Hvordan vi kan bidra</a:t>
            </a:r>
          </a:p>
          <a:p>
            <a:pPr marL="400050" lvl="1" indent="0">
              <a:lnSpc>
                <a:spcPct val="90000"/>
              </a:lnSpc>
              <a:buNone/>
            </a:pPr>
            <a:endParaRPr lang="nb-NO" sz="1800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C9CF374-6144-4FF6-815D-EDD8A6A094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r="16431"/>
          <a:stretch/>
        </p:blipFill>
        <p:spPr>
          <a:xfrm>
            <a:off x="4940896" y="810868"/>
            <a:ext cx="6336704" cy="5132731"/>
          </a:xfrm>
          <a:noFill/>
        </p:spPr>
      </p:pic>
    </p:spTree>
    <p:extLst>
      <p:ext uri="{BB962C8B-B14F-4D97-AF65-F5344CB8AC3E}">
        <p14:creationId xmlns:p14="http://schemas.microsoft.com/office/powerpoint/2010/main" val="2473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BF40F4-61B2-4244-B5B9-EA7A80F1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0082A3"/>
                </a:solidFill>
              </a:rPr>
              <a:t>Praktisk info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9728308-AF1B-4C3A-80D1-FBF0B171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519" y="1156494"/>
            <a:ext cx="5386917" cy="639762"/>
          </a:xfrm>
        </p:spPr>
        <p:txBody>
          <a:bodyPr/>
          <a:lstStyle/>
          <a:p>
            <a:r>
              <a:rPr lang="nb-NO" dirty="0"/>
              <a:t>Seminarene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DD910CB-162B-4357-98D3-F714D7D28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459" y="1824977"/>
            <a:ext cx="4943477" cy="3951288"/>
          </a:xfrm>
        </p:spPr>
        <p:txBody>
          <a:bodyPr>
            <a:normAutofit/>
          </a:bodyPr>
          <a:lstStyle/>
          <a:p>
            <a:r>
              <a:rPr lang="nb-NO" dirty="0"/>
              <a:t>Lyd og bilde</a:t>
            </a:r>
          </a:p>
          <a:p>
            <a:r>
              <a:rPr lang="nb-NO" dirty="0"/>
              <a:t>Chatten</a:t>
            </a:r>
          </a:p>
          <a:p>
            <a:r>
              <a:rPr lang="nb-NO" dirty="0"/>
              <a:t>Presentasjonene</a:t>
            </a:r>
          </a:p>
          <a:p>
            <a:r>
              <a:rPr lang="nb-NO" dirty="0"/>
              <a:t>Opplasting på nett</a:t>
            </a:r>
          </a:p>
          <a:p>
            <a:pPr marL="0" indent="0">
              <a:buNone/>
            </a:pPr>
            <a:endParaRPr lang="nb-NO" sz="1600" dirty="0">
              <a:hlinkClick r:id="rId2"/>
            </a:endParaRPr>
          </a:p>
          <a:p>
            <a:pPr marL="0" indent="0">
              <a:buNone/>
            </a:pPr>
            <a:endParaRPr lang="nb-NO" sz="1600" dirty="0">
              <a:hlinkClick r:id="rId2"/>
            </a:endParaRPr>
          </a:p>
          <a:p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BFCB95B-DBB7-46FD-924F-33CE60EA1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" y="3812883"/>
            <a:ext cx="5389033" cy="639762"/>
          </a:xfrm>
        </p:spPr>
        <p:txBody>
          <a:bodyPr/>
          <a:lstStyle/>
          <a:p>
            <a:r>
              <a:rPr lang="nb-NO" dirty="0"/>
              <a:t>Nettsider </a:t>
            </a:r>
            <a:r>
              <a:rPr lang="nb-NO" dirty="0" err="1"/>
              <a:t>KiK</a:t>
            </a:r>
            <a:r>
              <a:rPr lang="nb-NO" dirty="0"/>
              <a:t> Nordland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6713A4B1-7CBF-4D80-B455-9BA83A996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149" y="4369465"/>
            <a:ext cx="5585884" cy="9781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800" dirty="0">
              <a:hlinkClick r:id="rId2"/>
            </a:endParaRPr>
          </a:p>
          <a:p>
            <a:pPr marL="0" indent="0">
              <a:buNone/>
            </a:pPr>
            <a:r>
              <a:rPr lang="nb-NO" sz="1800" dirty="0">
                <a:hlinkClick r:id="rId2"/>
              </a:rPr>
              <a:t>https://www.nfk.no/tjenester/kultur/kulturminner/kik/</a:t>
            </a:r>
            <a:endParaRPr lang="nb-NO" sz="18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FB6C5A8-F4ED-4574-B8C8-594AA1742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1033" y="1156494"/>
            <a:ext cx="5885844" cy="4976961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056EF81-789C-4FED-84BB-BE148CB925BD}"/>
              </a:ext>
            </a:extLst>
          </p:cNvPr>
          <p:cNvSpPr/>
          <p:nvPr/>
        </p:nvSpPr>
        <p:spPr>
          <a:xfrm>
            <a:off x="9669319" y="3933057"/>
            <a:ext cx="1755273" cy="1080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6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  <p:bldP spid="10" grpId="0" build="p"/>
      <p:bldP spid="11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BF40F4-61B2-4244-B5B9-EA7A80F1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0082A3"/>
                </a:solidFill>
              </a:rPr>
              <a:t>Seminarplan</a:t>
            </a:r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3DF4A369-F3ED-404B-8ECC-25E5A78A9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938958"/>
              </p:ext>
            </p:extLst>
          </p:nvPr>
        </p:nvGraphicFramePr>
        <p:xfrm>
          <a:off x="1352400" y="1439792"/>
          <a:ext cx="9933641" cy="42240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372">
                  <a:extLst>
                    <a:ext uri="{9D8B030D-6E8A-4147-A177-3AD203B41FA5}">
                      <a16:colId xmlns:a16="http://schemas.microsoft.com/office/drawing/2014/main" val="2160304819"/>
                    </a:ext>
                  </a:extLst>
                </a:gridCol>
                <a:gridCol w="1171106">
                  <a:extLst>
                    <a:ext uri="{9D8B030D-6E8A-4147-A177-3AD203B41FA5}">
                      <a16:colId xmlns:a16="http://schemas.microsoft.com/office/drawing/2014/main" val="3782963501"/>
                    </a:ext>
                  </a:extLst>
                </a:gridCol>
                <a:gridCol w="4718748">
                  <a:extLst>
                    <a:ext uri="{9D8B030D-6E8A-4147-A177-3AD203B41FA5}">
                      <a16:colId xmlns:a16="http://schemas.microsoft.com/office/drawing/2014/main" val="1317662822"/>
                    </a:ext>
                  </a:extLst>
                </a:gridCol>
                <a:gridCol w="3376415">
                  <a:extLst>
                    <a:ext uri="{9D8B030D-6E8A-4147-A177-3AD203B41FA5}">
                      <a16:colId xmlns:a16="http://schemas.microsoft.com/office/drawing/2014/main" val="3468278152"/>
                    </a:ext>
                  </a:extLst>
                </a:gridCol>
              </a:tblGrid>
              <a:tr h="374313"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Nr</a:t>
                      </a:r>
                      <a:endParaRPr lang="nb-NO" dirty="0"/>
                    </a:p>
                  </a:txBody>
                  <a:tcPr marL="174936" marR="174936">
                    <a:solidFill>
                      <a:srgbClr val="0082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Dato</a:t>
                      </a:r>
                    </a:p>
                  </a:txBody>
                  <a:tcPr marL="174936" marR="174936">
                    <a:solidFill>
                      <a:srgbClr val="0082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Tema</a:t>
                      </a:r>
                    </a:p>
                  </a:txBody>
                  <a:tcPr marL="174936" marR="174936">
                    <a:solidFill>
                      <a:srgbClr val="0082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Presenteres av</a:t>
                      </a:r>
                    </a:p>
                  </a:txBody>
                  <a:tcPr marL="174936" marR="174936">
                    <a:solidFill>
                      <a:srgbClr val="008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419441"/>
                  </a:ext>
                </a:extLst>
              </a:tr>
              <a:tr h="646075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174936" marR="174936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16.april</a:t>
                      </a:r>
                    </a:p>
                  </a:txBody>
                  <a:tcPr marL="174936" marR="174936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Introduksjon, praktisk info og status i dag</a:t>
                      </a:r>
                    </a:p>
                    <a:p>
                      <a:r>
                        <a:rPr lang="nb-NO" sz="1600" dirty="0"/>
                        <a:t>Planens nytteverdi</a:t>
                      </a:r>
                    </a:p>
                  </a:txBody>
                  <a:tcPr marL="174936" marR="174936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Kine Haugmåne</a:t>
                      </a:r>
                    </a:p>
                    <a:p>
                      <a:r>
                        <a:rPr lang="nb-NO" sz="1600" dirty="0"/>
                        <a:t>Simen Knutssøn</a:t>
                      </a:r>
                    </a:p>
                  </a:txBody>
                  <a:tcPr marL="174936" marR="174936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17315"/>
                  </a:ext>
                </a:extLst>
              </a:tr>
              <a:tr h="374313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174936" marR="174936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23.april</a:t>
                      </a:r>
                    </a:p>
                  </a:txBody>
                  <a:tcPr marL="174936" marR="174936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Riksantikvarens prioriteringer</a:t>
                      </a:r>
                    </a:p>
                  </a:txBody>
                  <a:tcPr marL="174936" marR="17493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Sissel Carlstrøm</a:t>
                      </a:r>
                    </a:p>
                  </a:txBody>
                  <a:tcPr marL="174936" marR="17493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02388"/>
                  </a:ext>
                </a:extLst>
              </a:tr>
              <a:tr h="851612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174936" marR="174936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30.april</a:t>
                      </a:r>
                    </a:p>
                  </a:txBody>
                  <a:tcPr marL="174936" marR="174936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Planen som redskap i kommunalt planarbeid</a:t>
                      </a:r>
                    </a:p>
                    <a:p>
                      <a:r>
                        <a:rPr lang="nb-NO" sz="1600" dirty="0"/>
                        <a:t>Kunnskapsgrunnlaget og hvor det kan innhentes</a:t>
                      </a:r>
                    </a:p>
                    <a:p>
                      <a:r>
                        <a:rPr lang="nb-NO" sz="1600" dirty="0"/>
                        <a:t>Handlingsdelen, medvirkning og gjennomføring</a:t>
                      </a:r>
                    </a:p>
                  </a:txBody>
                  <a:tcPr marL="174936" marR="174936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Geir Davidsen</a:t>
                      </a:r>
                    </a:p>
                    <a:p>
                      <a:r>
                        <a:rPr lang="nb-NO" sz="1600" dirty="0"/>
                        <a:t>Kine Haugmåne</a:t>
                      </a:r>
                    </a:p>
                    <a:p>
                      <a:r>
                        <a:rPr lang="nb-NO" sz="1600" dirty="0"/>
                        <a:t>Simen Knutssøn</a:t>
                      </a:r>
                    </a:p>
                  </a:txBody>
                  <a:tcPr marL="174936" marR="174936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84050"/>
                  </a:ext>
                </a:extLst>
              </a:tr>
              <a:tr h="374313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174936" marR="174936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7.mai</a:t>
                      </a:r>
                    </a:p>
                  </a:txBody>
                  <a:tcPr marL="174936" marR="174936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Sametingets prioriteringer</a:t>
                      </a:r>
                    </a:p>
                  </a:txBody>
                  <a:tcPr marL="174936" marR="17493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Elin Rose Myrvoll</a:t>
                      </a:r>
                    </a:p>
                  </a:txBody>
                  <a:tcPr marL="174936" marR="17493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794196"/>
                  </a:ext>
                </a:extLst>
              </a:tr>
              <a:tr h="374313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174936" marR="174936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14.mai</a:t>
                      </a:r>
                    </a:p>
                  </a:txBody>
                  <a:tcPr marL="174936" marR="174936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Erfaringer fra planarbeidet</a:t>
                      </a:r>
                    </a:p>
                  </a:txBody>
                  <a:tcPr marL="174936" marR="174936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Kommuner fra Nordland</a:t>
                      </a:r>
                    </a:p>
                  </a:txBody>
                  <a:tcPr marL="174936" marR="174936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97071"/>
                  </a:ext>
                </a:extLst>
              </a:tr>
              <a:tr h="646075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6</a:t>
                      </a:r>
                    </a:p>
                  </a:txBody>
                  <a:tcPr marL="174936" marR="174936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21.mai</a:t>
                      </a:r>
                    </a:p>
                  </a:txBody>
                  <a:tcPr marL="174936" marR="174936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Kulturminneplan på høring</a:t>
                      </a:r>
                    </a:p>
                  </a:txBody>
                  <a:tcPr marL="174936" marR="17493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Kine Haugmåne</a:t>
                      </a:r>
                    </a:p>
                    <a:p>
                      <a:r>
                        <a:rPr lang="nb-NO" sz="1600" dirty="0"/>
                        <a:t>Simen Knutssøn</a:t>
                      </a:r>
                    </a:p>
                  </a:txBody>
                  <a:tcPr marL="174936" marR="17493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123495"/>
                  </a:ext>
                </a:extLst>
              </a:tr>
              <a:tr h="582991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</a:t>
                      </a:r>
                    </a:p>
                  </a:txBody>
                  <a:tcPr marL="174936" marR="174936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28.mai</a:t>
                      </a:r>
                    </a:p>
                  </a:txBody>
                  <a:tcPr marL="174936" marR="174936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Veien videre</a:t>
                      </a:r>
                    </a:p>
                  </a:txBody>
                  <a:tcPr marL="174936" marR="174936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Kine Haugmåne</a:t>
                      </a:r>
                    </a:p>
                    <a:p>
                      <a:r>
                        <a:rPr lang="nb-NO" sz="1600" dirty="0"/>
                        <a:t>Simen Knutssøn</a:t>
                      </a:r>
                    </a:p>
                  </a:txBody>
                  <a:tcPr marL="174936" marR="174936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88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75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692DE-E722-4AA9-A4A2-0152E8CD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24" y="836712"/>
            <a:ext cx="9718104" cy="519492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sz="4400" dirty="0">
                <a:solidFill>
                  <a:srgbClr val="0082A3"/>
                </a:solidFill>
              </a:rPr>
              <a:t>Hvorfor ha en kulturminneplan?</a:t>
            </a:r>
            <a:endParaRPr lang="nb-NO" sz="4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518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692DE-E722-4AA9-A4A2-0152E8CD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24" y="836712"/>
            <a:ext cx="9718104" cy="519492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sz="4400" dirty="0">
                <a:solidFill>
                  <a:srgbClr val="0082A3"/>
                </a:solidFill>
              </a:rPr>
              <a:t>Hvordan står det til i Nordland?</a:t>
            </a:r>
            <a:endParaRPr lang="nb-NO" sz="4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327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7814467A-32A7-4308-A140-6D4A84FA39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088" y="-244455"/>
            <a:ext cx="4896544" cy="7444193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86F672-353C-4D57-BB5F-2F897486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0082A3"/>
                </a:solidFill>
              </a:rPr>
              <a:t>Kulturminneplaner i Nordland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7E421E1-E864-4DEF-9F43-A686607F61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480" y="1628800"/>
            <a:ext cx="4049012" cy="4551742"/>
          </a:xfrm>
        </p:spPr>
      </p:pic>
    </p:spTree>
    <p:extLst>
      <p:ext uri="{BB962C8B-B14F-4D97-AF65-F5344CB8AC3E}">
        <p14:creationId xmlns:p14="http://schemas.microsoft.com/office/powerpoint/2010/main" val="26849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86F672-353C-4D57-BB5F-2F897486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0082A3"/>
                </a:solidFill>
              </a:rPr>
              <a:t>Felles utfordringer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7E421E1-E864-4DEF-9F43-A686607F61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480" y="1628800"/>
            <a:ext cx="4049012" cy="4551742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BAA9CD-EB47-4BEC-A9D7-FECF83D444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sz="2400" dirty="0"/>
              <a:t>Mangel på kompetanse</a:t>
            </a:r>
          </a:p>
          <a:p>
            <a:endParaRPr lang="nb-NO" sz="2400" dirty="0"/>
          </a:p>
          <a:p>
            <a:r>
              <a:rPr lang="nb-NO" sz="2400" dirty="0"/>
              <a:t>Ressursmangel selv med tilskudd</a:t>
            </a:r>
          </a:p>
          <a:p>
            <a:endParaRPr lang="nb-NO" sz="2400" dirty="0"/>
          </a:p>
          <a:p>
            <a:r>
              <a:rPr lang="nb-NO" sz="2400" dirty="0"/>
              <a:t>Mangel på oppfølging</a:t>
            </a:r>
          </a:p>
          <a:p>
            <a:endParaRPr lang="nb-NO" sz="2400" dirty="0"/>
          </a:p>
          <a:p>
            <a:r>
              <a:rPr lang="nb-NO" sz="2400" dirty="0"/>
              <a:t>Sårbar prosess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05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~-..--kunde-filer-mal_blaa_-_skulpturlandskap (11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2A3"/>
      </a:hlink>
      <a:folHlink>
        <a:srgbClr val="B2B2B2"/>
      </a:folHlink>
    </a:clrScheme>
    <a:fontScheme name="Standard utforming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--  --kunde-filer-Mal - grønn.pptx [Skrivebeskyttet]" id="{B8B56A96-5EDE-4A3A-BE8B-B2F5771C529F}" vid="{3E93F07D-D800-4657-B60D-6EA0DBD4DC29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2BF429992C944480461DD47880BA77" ma:contentTypeVersion="6" ma:contentTypeDescription="Opprett et nytt dokument." ma:contentTypeScope="" ma:versionID="9e0c7634ad22f82f2ac50103c7b5642f">
  <xsd:schema xmlns:xsd="http://www.w3.org/2001/XMLSchema" xmlns:xs="http://www.w3.org/2001/XMLSchema" xmlns:p="http://schemas.microsoft.com/office/2006/metadata/properties" xmlns:ns3="bd20d826-55ef-4ee3-99d0-54fd9aee2a63" targetNamespace="http://schemas.microsoft.com/office/2006/metadata/properties" ma:root="true" ma:fieldsID="45ba07a67671a0708c00a46f8a40ae5f" ns3:_="">
    <xsd:import namespace="bd20d826-55ef-4ee3-99d0-54fd9aee2a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0d826-55ef-4ee3-99d0-54fd9aee2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EC9EC-82D4-4699-B3A4-C9011A4C7F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4B39C1-6A73-4748-B4C3-5071DD82E2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FF89B1-D96C-44E2-BF21-04C755D34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20d826-55ef-4ee3-99d0-54fd9aee2a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262</Words>
  <Application>Microsoft Office PowerPoint</Application>
  <PresentationFormat>Widescreen</PresentationFormat>
  <Paragraphs>115</Paragraphs>
  <Slides>11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Verdana</vt:lpstr>
      <vt:lpstr>~-..--kunde-filer-mal_blaa_-_skulpturlandskap (11)</vt:lpstr>
      <vt:lpstr>PowerPoint-presentasjon</vt:lpstr>
      <vt:lpstr> Introduksjoner</vt:lpstr>
      <vt:lpstr>Planen for i dag</vt:lpstr>
      <vt:lpstr>Praktisk info</vt:lpstr>
      <vt:lpstr>Seminarplan</vt:lpstr>
      <vt:lpstr>PowerPoint-presentasjon</vt:lpstr>
      <vt:lpstr>PowerPoint-presentasjon</vt:lpstr>
      <vt:lpstr>Kulturminneplaner i Nordland</vt:lpstr>
      <vt:lpstr>Felles utfordringer</vt:lpstr>
      <vt:lpstr>PowerPoint-presentasjon</vt:lpstr>
      <vt:lpstr>Hvordan kan vi bidra?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Kine Elandria Bjørnsdatter Haugmåne</dc:creator>
  <cp:lastModifiedBy>Kine Elandria Bjørnsdatter Haugmåne</cp:lastModifiedBy>
  <cp:revision>1</cp:revision>
  <dcterms:created xsi:type="dcterms:W3CDTF">2020-04-16T08:21:45Z</dcterms:created>
  <dcterms:modified xsi:type="dcterms:W3CDTF">2020-04-16T08:28:49Z</dcterms:modified>
</cp:coreProperties>
</file>