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2.xml" ContentType="application/vnd.openxmlformats-officedocument.themeOverr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theme/themeOverride3.xml" ContentType="application/vnd.openxmlformats-officedocument.themeOverr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theme/themeOverride4.xml" ContentType="application/vnd.openxmlformats-officedocument.themeOverrid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theme/themeOverride5.xml" ContentType="application/vnd.openxmlformats-officedocument.themeOverrid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theme/themeOverride6.xml" ContentType="application/vnd.openxmlformats-officedocument.themeOverrid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theme/themeOverride7.xml" ContentType="application/vnd.openxmlformats-officedocument.themeOverrid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theme/themeOverride8.xml" ContentType="application/vnd.openxmlformats-officedocument.themeOverrid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theme/themeOverride9.xml" ContentType="application/vnd.openxmlformats-officedocument.themeOverride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theme/themeOverride10.xml" ContentType="application/vnd.openxmlformats-officedocument.themeOverride+xml"/>
  <Override PartName="/ppt/charts/chart11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theme/themeOverride11.xml" ContentType="application/vnd.openxmlformats-officedocument.themeOverride+xml"/>
  <Override PartName="/ppt/charts/chart12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theme/themeOverride12.xml" ContentType="application/vnd.openxmlformats-officedocument.themeOverr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sldIdLst>
    <p:sldId id="256" r:id="rId5"/>
    <p:sldId id="257" r:id="rId6"/>
    <p:sldId id="259" r:id="rId7"/>
    <p:sldId id="270" r:id="rId8"/>
    <p:sldId id="260" r:id="rId9"/>
    <p:sldId id="261" r:id="rId10"/>
    <p:sldId id="265" r:id="rId11"/>
    <p:sldId id="264" r:id="rId12"/>
    <p:sldId id="262" r:id="rId13"/>
    <p:sldId id="263" r:id="rId14"/>
    <p:sldId id="266" r:id="rId15"/>
    <p:sldId id="267" r:id="rId16"/>
    <p:sldId id="268" r:id="rId17"/>
    <p:sldId id="269" r:id="rId18"/>
    <p:sldId id="273" r:id="rId19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sto MT" charset="0"/>
        <a:ea typeface="ＭＳ Ｐゴシック" charset="0"/>
        <a:cs typeface="ＭＳ Ｐゴシック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sto MT" charset="0"/>
        <a:ea typeface="ＭＳ Ｐゴシック" charset="0"/>
        <a:cs typeface="ＭＳ Ｐゴシック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sto MT" charset="0"/>
        <a:ea typeface="ＭＳ Ｐゴシック" charset="0"/>
        <a:cs typeface="ＭＳ Ｐゴシック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sto MT" charset="0"/>
        <a:ea typeface="ＭＳ Ｐゴシック" charset="0"/>
        <a:cs typeface="ＭＳ Ｐゴシック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sto MT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Calisto MT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Calisto MT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Calisto MT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Calisto MT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699061D-2A7B-43F6-B2C7-FC8D46AD9CC7}" v="60" dt="2022-07-01T11:08:09.845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ddels stil 2 – uthevin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838" autoAdjust="0"/>
    <p:restoredTop sz="94280" autoAdjust="0"/>
  </p:normalViewPr>
  <p:slideViewPr>
    <p:cSldViewPr snapToGrid="0" snapToObjects="1">
      <p:cViewPr varScale="1">
        <p:scale>
          <a:sx n="130" d="100"/>
          <a:sy n="130" d="100"/>
        </p:scale>
        <p:origin x="1122" y="12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microsoft.com/office/2016/11/relationships/changesInfo" Target="changesInfos/changesInfo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ne Johansen Tangvik" userId="096dfd63-aab7-4715-92d2-5b4d4abd63d7" providerId="ADAL" clId="{7400602F-4875-40D3-A3AD-BC217CDA47D2}"/>
    <pc:docChg chg="custSel addSld modSld">
      <pc:chgData name="Ane Johansen Tangvik" userId="096dfd63-aab7-4715-92d2-5b4d4abd63d7" providerId="ADAL" clId="{7400602F-4875-40D3-A3AD-BC217CDA47D2}" dt="2020-05-29T12:53:10.101" v="253" actId="478"/>
      <pc:docMkLst>
        <pc:docMk/>
      </pc:docMkLst>
      <pc:sldChg chg="addSp delSp modSp">
        <pc:chgData name="Ane Johansen Tangvik" userId="096dfd63-aab7-4715-92d2-5b4d4abd63d7" providerId="ADAL" clId="{7400602F-4875-40D3-A3AD-BC217CDA47D2}" dt="2020-05-29T12:52:08.589" v="243" actId="1076"/>
        <pc:sldMkLst>
          <pc:docMk/>
          <pc:sldMk cId="0" sldId="256"/>
        </pc:sldMkLst>
        <pc:spChg chg="add mod">
          <ac:chgData name="Ane Johansen Tangvik" userId="096dfd63-aab7-4715-92d2-5b4d4abd63d7" providerId="ADAL" clId="{7400602F-4875-40D3-A3AD-BC217CDA47D2}" dt="2020-05-29T12:52:08.589" v="243" actId="1076"/>
          <ac:spMkLst>
            <pc:docMk/>
            <pc:sldMk cId="0" sldId="256"/>
            <ac:spMk id="5" creationId="{CCBBC18E-9BF7-427B-AB38-1E4FCC3DAA27}"/>
          </ac:spMkLst>
        </pc:spChg>
        <pc:spChg chg="mod">
          <ac:chgData name="Ane Johansen Tangvik" userId="096dfd63-aab7-4715-92d2-5b4d4abd63d7" providerId="ADAL" clId="{7400602F-4875-40D3-A3AD-BC217CDA47D2}" dt="2020-05-29T12:51:14.150" v="207" actId="20577"/>
          <ac:spMkLst>
            <pc:docMk/>
            <pc:sldMk cId="0" sldId="256"/>
            <ac:spMk id="16385" creationId="{00000000-0000-0000-0000-000000000000}"/>
          </ac:spMkLst>
        </pc:spChg>
        <pc:spChg chg="mod">
          <ac:chgData name="Ane Johansen Tangvik" userId="096dfd63-aab7-4715-92d2-5b4d4abd63d7" providerId="ADAL" clId="{7400602F-4875-40D3-A3AD-BC217CDA47D2}" dt="2020-05-29T12:51:05.556" v="203" actId="27636"/>
          <ac:spMkLst>
            <pc:docMk/>
            <pc:sldMk cId="0" sldId="256"/>
            <ac:spMk id="16386" creationId="{00000000-0000-0000-0000-000000000000}"/>
          </ac:spMkLst>
        </pc:spChg>
        <pc:picChg chg="del">
          <ac:chgData name="Ane Johansen Tangvik" userId="096dfd63-aab7-4715-92d2-5b4d4abd63d7" providerId="ADAL" clId="{7400602F-4875-40D3-A3AD-BC217CDA47D2}" dt="2020-05-29T12:42:24.781" v="32" actId="478"/>
          <ac:picMkLst>
            <pc:docMk/>
            <pc:sldMk cId="0" sldId="256"/>
            <ac:picMk id="2" creationId="{00000000-0000-0000-0000-000000000000}"/>
          </ac:picMkLst>
        </pc:picChg>
        <pc:picChg chg="add mod">
          <ac:chgData name="Ane Johansen Tangvik" userId="096dfd63-aab7-4715-92d2-5b4d4abd63d7" providerId="ADAL" clId="{7400602F-4875-40D3-A3AD-BC217CDA47D2}" dt="2020-05-29T12:51:38.446" v="213" actId="1076"/>
          <ac:picMkLst>
            <pc:docMk/>
            <pc:sldMk cId="0" sldId="256"/>
            <ac:picMk id="4" creationId="{480AB06F-EDEB-4472-952A-ECEF63F1381C}"/>
          </ac:picMkLst>
        </pc:picChg>
        <pc:picChg chg="add mod">
          <ac:chgData name="Ane Johansen Tangvik" userId="096dfd63-aab7-4715-92d2-5b4d4abd63d7" providerId="ADAL" clId="{7400602F-4875-40D3-A3AD-BC217CDA47D2}" dt="2020-05-29T12:50:59.673" v="198" actId="1076"/>
          <ac:picMkLst>
            <pc:docMk/>
            <pc:sldMk cId="0" sldId="256"/>
            <ac:picMk id="7" creationId="{3F26F88A-CA11-44CF-B758-8ABE813ECFFF}"/>
          </ac:picMkLst>
        </pc:picChg>
        <pc:picChg chg="del">
          <ac:chgData name="Ane Johansen Tangvik" userId="096dfd63-aab7-4715-92d2-5b4d4abd63d7" providerId="ADAL" clId="{7400602F-4875-40D3-A3AD-BC217CDA47D2}" dt="2020-05-29T12:42:29.195" v="33" actId="478"/>
          <ac:picMkLst>
            <pc:docMk/>
            <pc:sldMk cId="0" sldId="256"/>
            <ac:picMk id="16388" creationId="{00000000-0000-0000-0000-000000000000}"/>
          </ac:picMkLst>
        </pc:picChg>
      </pc:sldChg>
      <pc:sldChg chg="addSp delSp modSp mod">
        <pc:chgData name="Ane Johansen Tangvik" userId="096dfd63-aab7-4715-92d2-5b4d4abd63d7" providerId="ADAL" clId="{7400602F-4875-40D3-A3AD-BC217CDA47D2}" dt="2020-05-29T12:52:30.152" v="247" actId="27636"/>
        <pc:sldMkLst>
          <pc:docMk/>
          <pc:sldMk cId="0" sldId="257"/>
        </pc:sldMkLst>
        <pc:spChg chg="mod">
          <ac:chgData name="Ane Johansen Tangvik" userId="096dfd63-aab7-4715-92d2-5b4d4abd63d7" providerId="ADAL" clId="{7400602F-4875-40D3-A3AD-BC217CDA47D2}" dt="2020-05-29T12:52:30.152" v="247" actId="27636"/>
          <ac:spMkLst>
            <pc:docMk/>
            <pc:sldMk cId="0" sldId="257"/>
            <ac:spMk id="3" creationId="{00000000-0000-0000-0000-000000000000}"/>
          </ac:spMkLst>
        </pc:spChg>
        <pc:spChg chg="mod">
          <ac:chgData name="Ane Johansen Tangvik" userId="096dfd63-aab7-4715-92d2-5b4d4abd63d7" providerId="ADAL" clId="{7400602F-4875-40D3-A3AD-BC217CDA47D2}" dt="2020-05-29T12:52:15.071" v="244" actId="1076"/>
          <ac:spMkLst>
            <pc:docMk/>
            <pc:sldMk cId="0" sldId="257"/>
            <ac:spMk id="17409" creationId="{00000000-0000-0000-0000-000000000000}"/>
          </ac:spMkLst>
        </pc:spChg>
        <pc:graphicFrameChg chg="add mod">
          <ac:chgData name="Ane Johansen Tangvik" userId="096dfd63-aab7-4715-92d2-5b4d4abd63d7" providerId="ADAL" clId="{7400602F-4875-40D3-A3AD-BC217CDA47D2}" dt="2020-05-29T12:52:18.965" v="245" actId="14100"/>
          <ac:graphicFrameMkLst>
            <pc:docMk/>
            <pc:sldMk cId="0" sldId="257"/>
            <ac:graphicFrameMk id="7" creationId="{D86CA2DA-6250-4034-B3ED-1A0864F8D4F0}"/>
          </ac:graphicFrameMkLst>
        </pc:graphicFrameChg>
        <pc:graphicFrameChg chg="del">
          <ac:chgData name="Ane Johansen Tangvik" userId="096dfd63-aab7-4715-92d2-5b4d4abd63d7" providerId="ADAL" clId="{7400602F-4875-40D3-A3AD-BC217CDA47D2}" dt="2020-05-29T12:42:31.563" v="34" actId="478"/>
          <ac:graphicFrameMkLst>
            <pc:docMk/>
            <pc:sldMk cId="0" sldId="257"/>
            <ac:graphicFrameMk id="8" creationId="{D86CA2DA-6250-4034-B3ED-1A0864F8D4F0}"/>
          </ac:graphicFrameMkLst>
        </pc:graphicFrameChg>
        <pc:picChg chg="del">
          <ac:chgData name="Ane Johansen Tangvik" userId="096dfd63-aab7-4715-92d2-5b4d4abd63d7" providerId="ADAL" clId="{7400602F-4875-40D3-A3AD-BC217CDA47D2}" dt="2020-05-29T12:42:32.628" v="35" actId="478"/>
          <ac:picMkLst>
            <pc:docMk/>
            <pc:sldMk cId="0" sldId="257"/>
            <ac:picMk id="9" creationId="{00000000-0000-0000-0000-000000000000}"/>
          </ac:picMkLst>
        </pc:picChg>
      </pc:sldChg>
      <pc:sldChg chg="addSp delSp modSp mod">
        <pc:chgData name="Ane Johansen Tangvik" userId="096dfd63-aab7-4715-92d2-5b4d4abd63d7" providerId="ADAL" clId="{7400602F-4875-40D3-A3AD-BC217CDA47D2}" dt="2020-05-29T12:44:51.087" v="88" actId="208"/>
        <pc:sldMkLst>
          <pc:docMk/>
          <pc:sldMk cId="0" sldId="259"/>
        </pc:sldMkLst>
        <pc:graphicFrameChg chg="add mod">
          <ac:chgData name="Ane Johansen Tangvik" userId="096dfd63-aab7-4715-92d2-5b4d4abd63d7" providerId="ADAL" clId="{7400602F-4875-40D3-A3AD-BC217CDA47D2}" dt="2020-05-29T12:44:51.087" v="88" actId="208"/>
          <ac:graphicFrameMkLst>
            <pc:docMk/>
            <pc:sldMk cId="0" sldId="259"/>
            <ac:graphicFrameMk id="7" creationId="{00000000-0008-0000-0100-000002000000}"/>
          </ac:graphicFrameMkLst>
        </pc:graphicFrameChg>
        <pc:graphicFrameChg chg="del">
          <ac:chgData name="Ane Johansen Tangvik" userId="096dfd63-aab7-4715-92d2-5b4d4abd63d7" providerId="ADAL" clId="{7400602F-4875-40D3-A3AD-BC217CDA47D2}" dt="2020-05-29T12:42:36.409" v="36" actId="478"/>
          <ac:graphicFrameMkLst>
            <pc:docMk/>
            <pc:sldMk cId="0" sldId="259"/>
            <ac:graphicFrameMk id="9" creationId="{00000000-0008-0000-0100-000002000000}"/>
          </ac:graphicFrameMkLst>
        </pc:graphicFrameChg>
        <pc:picChg chg="del">
          <ac:chgData name="Ane Johansen Tangvik" userId="096dfd63-aab7-4715-92d2-5b4d4abd63d7" providerId="ADAL" clId="{7400602F-4875-40D3-A3AD-BC217CDA47D2}" dt="2020-05-29T12:42:37.902" v="37" actId="478"/>
          <ac:picMkLst>
            <pc:docMk/>
            <pc:sldMk cId="0" sldId="259"/>
            <ac:picMk id="8" creationId="{00000000-0000-0000-0000-000000000000}"/>
          </ac:picMkLst>
        </pc:picChg>
      </pc:sldChg>
      <pc:sldChg chg="addSp delSp modSp mod">
        <pc:chgData name="Ane Johansen Tangvik" userId="096dfd63-aab7-4715-92d2-5b4d4abd63d7" providerId="ADAL" clId="{7400602F-4875-40D3-A3AD-BC217CDA47D2}" dt="2020-05-29T12:46:46.469" v="121" actId="1582"/>
        <pc:sldMkLst>
          <pc:docMk/>
          <pc:sldMk cId="0" sldId="260"/>
        </pc:sldMkLst>
        <pc:spChg chg="mod">
          <ac:chgData name="Ane Johansen Tangvik" userId="096dfd63-aab7-4715-92d2-5b4d4abd63d7" providerId="ADAL" clId="{7400602F-4875-40D3-A3AD-BC217CDA47D2}" dt="2020-05-29T12:46:33.129" v="119" actId="1076"/>
          <ac:spMkLst>
            <pc:docMk/>
            <pc:sldMk cId="0" sldId="260"/>
            <ac:spMk id="20482" creationId="{00000000-0000-0000-0000-000000000000}"/>
          </ac:spMkLst>
        </pc:spChg>
        <pc:graphicFrameChg chg="del">
          <ac:chgData name="Ane Johansen Tangvik" userId="096dfd63-aab7-4715-92d2-5b4d4abd63d7" providerId="ADAL" clId="{7400602F-4875-40D3-A3AD-BC217CDA47D2}" dt="2020-05-29T12:42:47.241" v="42" actId="478"/>
          <ac:graphicFrameMkLst>
            <pc:docMk/>
            <pc:sldMk cId="0" sldId="260"/>
            <ac:graphicFrameMk id="8" creationId="{00000000-0008-0000-0100-000003000000}"/>
          </ac:graphicFrameMkLst>
        </pc:graphicFrameChg>
        <pc:graphicFrameChg chg="add mod">
          <ac:chgData name="Ane Johansen Tangvik" userId="096dfd63-aab7-4715-92d2-5b4d4abd63d7" providerId="ADAL" clId="{7400602F-4875-40D3-A3AD-BC217CDA47D2}" dt="2020-05-29T12:46:46.469" v="121" actId="1582"/>
          <ac:graphicFrameMkLst>
            <pc:docMk/>
            <pc:sldMk cId="0" sldId="260"/>
            <ac:graphicFrameMk id="9" creationId="{00000000-0008-0000-0100-000003000000}"/>
          </ac:graphicFrameMkLst>
        </pc:graphicFrameChg>
        <pc:picChg chg="del">
          <ac:chgData name="Ane Johansen Tangvik" userId="096dfd63-aab7-4715-92d2-5b4d4abd63d7" providerId="ADAL" clId="{7400602F-4875-40D3-A3AD-BC217CDA47D2}" dt="2020-05-29T12:42:46.377" v="41" actId="478"/>
          <ac:picMkLst>
            <pc:docMk/>
            <pc:sldMk cId="0" sldId="260"/>
            <ac:picMk id="7" creationId="{00000000-0000-0000-0000-000000000000}"/>
          </ac:picMkLst>
        </pc:picChg>
      </pc:sldChg>
      <pc:sldChg chg="addSp delSp modSp mod">
        <pc:chgData name="Ane Johansen Tangvik" userId="096dfd63-aab7-4715-92d2-5b4d4abd63d7" providerId="ADAL" clId="{7400602F-4875-40D3-A3AD-BC217CDA47D2}" dt="2020-05-29T12:52:47.144" v="248" actId="1076"/>
        <pc:sldMkLst>
          <pc:docMk/>
          <pc:sldMk cId="0" sldId="261"/>
        </pc:sldMkLst>
        <pc:spChg chg="mod">
          <ac:chgData name="Ane Johansen Tangvik" userId="096dfd63-aab7-4715-92d2-5b4d4abd63d7" providerId="ADAL" clId="{7400602F-4875-40D3-A3AD-BC217CDA47D2}" dt="2020-05-29T12:52:47.144" v="248" actId="1076"/>
          <ac:spMkLst>
            <pc:docMk/>
            <pc:sldMk cId="0" sldId="261"/>
            <ac:spMk id="9" creationId="{F7E2B915-DB22-4046-9AB2-76C1E8EB36AE}"/>
          </ac:spMkLst>
        </pc:spChg>
        <pc:graphicFrameChg chg="del">
          <ac:chgData name="Ane Johansen Tangvik" userId="096dfd63-aab7-4715-92d2-5b4d4abd63d7" providerId="ADAL" clId="{7400602F-4875-40D3-A3AD-BC217CDA47D2}" dt="2020-05-29T12:42:41.802" v="39" actId="478"/>
          <ac:graphicFrameMkLst>
            <pc:docMk/>
            <pc:sldMk cId="0" sldId="261"/>
            <ac:graphicFrameMk id="6" creationId="{00000000-0008-0000-0000-000002000000}"/>
          </ac:graphicFrameMkLst>
        </pc:graphicFrameChg>
        <pc:graphicFrameChg chg="add mod">
          <ac:chgData name="Ane Johansen Tangvik" userId="096dfd63-aab7-4715-92d2-5b4d4abd63d7" providerId="ADAL" clId="{7400602F-4875-40D3-A3AD-BC217CDA47D2}" dt="2020-05-29T12:47:08.280" v="128" actId="403"/>
          <ac:graphicFrameMkLst>
            <pc:docMk/>
            <pc:sldMk cId="0" sldId="261"/>
            <ac:graphicFrameMk id="7" creationId="{00000000-0008-0000-0000-000002000000}"/>
          </ac:graphicFrameMkLst>
        </pc:graphicFrameChg>
        <pc:picChg chg="del">
          <ac:chgData name="Ane Johansen Tangvik" userId="096dfd63-aab7-4715-92d2-5b4d4abd63d7" providerId="ADAL" clId="{7400602F-4875-40D3-A3AD-BC217CDA47D2}" dt="2020-05-29T12:42:40.938" v="38" actId="478"/>
          <ac:picMkLst>
            <pc:docMk/>
            <pc:sldMk cId="0" sldId="261"/>
            <ac:picMk id="8" creationId="{00000000-0000-0000-0000-000000000000}"/>
          </ac:picMkLst>
        </pc:picChg>
      </pc:sldChg>
      <pc:sldChg chg="addSp delSp modSp mod">
        <pc:chgData name="Ane Johansen Tangvik" userId="096dfd63-aab7-4715-92d2-5b4d4abd63d7" providerId="ADAL" clId="{7400602F-4875-40D3-A3AD-BC217CDA47D2}" dt="2020-05-29T12:53:10.101" v="253" actId="478"/>
        <pc:sldMkLst>
          <pc:docMk/>
          <pc:sldMk cId="0" sldId="262"/>
        </pc:sldMkLst>
        <pc:graphicFrameChg chg="del">
          <ac:chgData name="Ane Johansen Tangvik" userId="096dfd63-aab7-4715-92d2-5b4d4abd63d7" providerId="ADAL" clId="{7400602F-4875-40D3-A3AD-BC217CDA47D2}" dt="2020-05-29T12:42:55.979" v="47" actId="478"/>
          <ac:graphicFrameMkLst>
            <pc:docMk/>
            <pc:sldMk cId="0" sldId="262"/>
            <ac:graphicFrameMk id="6" creationId="{00000000-0008-0000-0000-000005000000}"/>
          </ac:graphicFrameMkLst>
        </pc:graphicFrameChg>
        <pc:graphicFrameChg chg="add mod">
          <ac:chgData name="Ane Johansen Tangvik" userId="096dfd63-aab7-4715-92d2-5b4d4abd63d7" providerId="ADAL" clId="{7400602F-4875-40D3-A3AD-BC217CDA47D2}" dt="2020-05-29T12:48:06.248" v="150" actId="403"/>
          <ac:graphicFrameMkLst>
            <pc:docMk/>
            <pc:sldMk cId="0" sldId="262"/>
            <ac:graphicFrameMk id="7" creationId="{00000000-0008-0000-0000-000005000000}"/>
          </ac:graphicFrameMkLst>
        </pc:graphicFrameChg>
        <pc:picChg chg="del">
          <ac:chgData name="Ane Johansen Tangvik" userId="096dfd63-aab7-4715-92d2-5b4d4abd63d7" providerId="ADAL" clId="{7400602F-4875-40D3-A3AD-BC217CDA47D2}" dt="2020-05-29T12:53:10.101" v="253" actId="478"/>
          <ac:picMkLst>
            <pc:docMk/>
            <pc:sldMk cId="0" sldId="262"/>
            <ac:picMk id="8" creationId="{00000000-0000-0000-0000-000000000000}"/>
          </ac:picMkLst>
        </pc:picChg>
      </pc:sldChg>
      <pc:sldChg chg="addSp delSp modSp mod">
        <pc:chgData name="Ane Johansen Tangvik" userId="096dfd63-aab7-4715-92d2-5b4d4abd63d7" providerId="ADAL" clId="{7400602F-4875-40D3-A3AD-BC217CDA47D2}" dt="2020-05-29T12:48:22.286" v="157" actId="403"/>
        <pc:sldMkLst>
          <pc:docMk/>
          <pc:sldMk cId="0" sldId="263"/>
        </pc:sldMkLst>
        <pc:graphicFrameChg chg="del">
          <ac:chgData name="Ane Johansen Tangvik" userId="096dfd63-aab7-4715-92d2-5b4d4abd63d7" providerId="ADAL" clId="{7400602F-4875-40D3-A3AD-BC217CDA47D2}" dt="2020-05-29T12:43:00.879" v="49" actId="478"/>
          <ac:graphicFrameMkLst>
            <pc:docMk/>
            <pc:sldMk cId="0" sldId="263"/>
            <ac:graphicFrameMk id="6" creationId="{00000000-0008-0000-0000-000006000000}"/>
          </ac:graphicFrameMkLst>
        </pc:graphicFrameChg>
        <pc:graphicFrameChg chg="add mod">
          <ac:chgData name="Ane Johansen Tangvik" userId="096dfd63-aab7-4715-92d2-5b4d4abd63d7" providerId="ADAL" clId="{7400602F-4875-40D3-A3AD-BC217CDA47D2}" dt="2020-05-29T12:48:22.286" v="157" actId="403"/>
          <ac:graphicFrameMkLst>
            <pc:docMk/>
            <pc:sldMk cId="0" sldId="263"/>
            <ac:graphicFrameMk id="7" creationId="{00000000-0008-0000-0000-000006000000}"/>
          </ac:graphicFrameMkLst>
        </pc:graphicFrameChg>
        <pc:picChg chg="del">
          <ac:chgData name="Ane Johansen Tangvik" userId="096dfd63-aab7-4715-92d2-5b4d4abd63d7" providerId="ADAL" clId="{7400602F-4875-40D3-A3AD-BC217CDA47D2}" dt="2020-05-29T12:42:59.368" v="48" actId="478"/>
          <ac:picMkLst>
            <pc:docMk/>
            <pc:sldMk cId="0" sldId="263"/>
            <ac:picMk id="8" creationId="{00000000-0000-0000-0000-000000000000}"/>
          </ac:picMkLst>
        </pc:picChg>
      </pc:sldChg>
      <pc:sldChg chg="addSp delSp modSp mod">
        <pc:chgData name="Ane Johansen Tangvik" userId="096dfd63-aab7-4715-92d2-5b4d4abd63d7" providerId="ADAL" clId="{7400602F-4875-40D3-A3AD-BC217CDA47D2}" dt="2020-05-29T12:47:44.048" v="142" actId="403"/>
        <pc:sldMkLst>
          <pc:docMk/>
          <pc:sldMk cId="0" sldId="264"/>
        </pc:sldMkLst>
        <pc:graphicFrameChg chg="del">
          <ac:chgData name="Ane Johansen Tangvik" userId="096dfd63-aab7-4715-92d2-5b4d4abd63d7" providerId="ADAL" clId="{7400602F-4875-40D3-A3AD-BC217CDA47D2}" dt="2020-05-29T12:42:53.085" v="45" actId="478"/>
          <ac:graphicFrameMkLst>
            <pc:docMk/>
            <pc:sldMk cId="0" sldId="264"/>
            <ac:graphicFrameMk id="6" creationId="{00000000-0008-0000-0000-000004000000}"/>
          </ac:graphicFrameMkLst>
        </pc:graphicFrameChg>
        <pc:graphicFrameChg chg="add mod">
          <ac:chgData name="Ane Johansen Tangvik" userId="096dfd63-aab7-4715-92d2-5b4d4abd63d7" providerId="ADAL" clId="{7400602F-4875-40D3-A3AD-BC217CDA47D2}" dt="2020-05-29T12:47:44.048" v="142" actId="403"/>
          <ac:graphicFrameMkLst>
            <pc:docMk/>
            <pc:sldMk cId="0" sldId="264"/>
            <ac:graphicFrameMk id="7" creationId="{00000000-0008-0000-0000-000004000000}"/>
          </ac:graphicFrameMkLst>
        </pc:graphicFrameChg>
        <pc:picChg chg="del">
          <ac:chgData name="Ane Johansen Tangvik" userId="096dfd63-aab7-4715-92d2-5b4d4abd63d7" providerId="ADAL" clId="{7400602F-4875-40D3-A3AD-BC217CDA47D2}" dt="2020-05-29T12:42:53.948" v="46" actId="478"/>
          <ac:picMkLst>
            <pc:docMk/>
            <pc:sldMk cId="0" sldId="264"/>
            <ac:picMk id="8" creationId="{00000000-0000-0000-0000-000000000000}"/>
          </ac:picMkLst>
        </pc:picChg>
      </pc:sldChg>
      <pc:sldChg chg="addSp delSp modSp mod">
        <pc:chgData name="Ane Johansen Tangvik" userId="096dfd63-aab7-4715-92d2-5b4d4abd63d7" providerId="ADAL" clId="{7400602F-4875-40D3-A3AD-BC217CDA47D2}" dt="2020-05-29T12:53:00.830" v="252" actId="20577"/>
        <pc:sldMkLst>
          <pc:docMk/>
          <pc:sldMk cId="0" sldId="265"/>
        </pc:sldMkLst>
        <pc:spChg chg="mod">
          <ac:chgData name="Ane Johansen Tangvik" userId="096dfd63-aab7-4715-92d2-5b4d4abd63d7" providerId="ADAL" clId="{7400602F-4875-40D3-A3AD-BC217CDA47D2}" dt="2020-05-29T12:53:00.830" v="252" actId="20577"/>
          <ac:spMkLst>
            <pc:docMk/>
            <pc:sldMk cId="0" sldId="265"/>
            <ac:spMk id="25602" creationId="{00000000-0000-0000-0000-000000000000}"/>
          </ac:spMkLst>
        </pc:spChg>
        <pc:graphicFrameChg chg="del">
          <ac:chgData name="Ane Johansen Tangvik" userId="096dfd63-aab7-4715-92d2-5b4d4abd63d7" providerId="ADAL" clId="{7400602F-4875-40D3-A3AD-BC217CDA47D2}" dt="2020-05-29T12:42:49.948" v="43" actId="478"/>
          <ac:graphicFrameMkLst>
            <pc:docMk/>
            <pc:sldMk cId="0" sldId="265"/>
            <ac:graphicFrameMk id="6" creationId="{00000000-0008-0000-0000-000003000000}"/>
          </ac:graphicFrameMkLst>
        </pc:graphicFrameChg>
        <pc:graphicFrameChg chg="add mod">
          <ac:chgData name="Ane Johansen Tangvik" userId="096dfd63-aab7-4715-92d2-5b4d4abd63d7" providerId="ADAL" clId="{7400602F-4875-40D3-A3AD-BC217CDA47D2}" dt="2020-05-29T12:47:24.566" v="135" actId="403"/>
          <ac:graphicFrameMkLst>
            <pc:docMk/>
            <pc:sldMk cId="0" sldId="265"/>
            <ac:graphicFrameMk id="7" creationId="{00000000-0008-0000-0000-000003000000}"/>
          </ac:graphicFrameMkLst>
        </pc:graphicFrameChg>
        <pc:picChg chg="del">
          <ac:chgData name="Ane Johansen Tangvik" userId="096dfd63-aab7-4715-92d2-5b4d4abd63d7" providerId="ADAL" clId="{7400602F-4875-40D3-A3AD-BC217CDA47D2}" dt="2020-05-29T12:42:50.753" v="44" actId="478"/>
          <ac:picMkLst>
            <pc:docMk/>
            <pc:sldMk cId="0" sldId="265"/>
            <ac:picMk id="8" creationId="{00000000-0000-0000-0000-000000000000}"/>
          </ac:picMkLst>
        </pc:picChg>
      </pc:sldChg>
      <pc:sldChg chg="addSp delSp modSp mod">
        <pc:chgData name="Ane Johansen Tangvik" userId="096dfd63-aab7-4715-92d2-5b4d4abd63d7" providerId="ADAL" clId="{7400602F-4875-40D3-A3AD-BC217CDA47D2}" dt="2020-05-29T12:48:38.153" v="162" actId="208"/>
        <pc:sldMkLst>
          <pc:docMk/>
          <pc:sldMk cId="0" sldId="266"/>
        </pc:sldMkLst>
        <pc:graphicFrameChg chg="del">
          <ac:chgData name="Ane Johansen Tangvik" userId="096dfd63-aab7-4715-92d2-5b4d4abd63d7" providerId="ADAL" clId="{7400602F-4875-40D3-A3AD-BC217CDA47D2}" dt="2020-05-29T12:43:04.046" v="50" actId="478"/>
          <ac:graphicFrameMkLst>
            <pc:docMk/>
            <pc:sldMk cId="0" sldId="266"/>
            <ac:graphicFrameMk id="6" creationId="{00000000-0008-0000-0200-000002000000}"/>
          </ac:graphicFrameMkLst>
        </pc:graphicFrameChg>
        <pc:graphicFrameChg chg="add mod">
          <ac:chgData name="Ane Johansen Tangvik" userId="096dfd63-aab7-4715-92d2-5b4d4abd63d7" providerId="ADAL" clId="{7400602F-4875-40D3-A3AD-BC217CDA47D2}" dt="2020-05-29T12:48:38.153" v="162" actId="208"/>
          <ac:graphicFrameMkLst>
            <pc:docMk/>
            <pc:sldMk cId="0" sldId="266"/>
            <ac:graphicFrameMk id="7" creationId="{00000000-0008-0000-0200-000002000000}"/>
          </ac:graphicFrameMkLst>
        </pc:graphicFrameChg>
        <pc:picChg chg="del">
          <ac:chgData name="Ane Johansen Tangvik" userId="096dfd63-aab7-4715-92d2-5b4d4abd63d7" providerId="ADAL" clId="{7400602F-4875-40D3-A3AD-BC217CDA47D2}" dt="2020-05-29T12:43:05.490" v="51" actId="478"/>
          <ac:picMkLst>
            <pc:docMk/>
            <pc:sldMk cId="0" sldId="266"/>
            <ac:picMk id="8" creationId="{00000000-0000-0000-0000-000000000000}"/>
          </ac:picMkLst>
        </pc:picChg>
      </pc:sldChg>
      <pc:sldChg chg="addSp delSp modSp mod">
        <pc:chgData name="Ane Johansen Tangvik" userId="096dfd63-aab7-4715-92d2-5b4d4abd63d7" providerId="ADAL" clId="{7400602F-4875-40D3-A3AD-BC217CDA47D2}" dt="2020-05-29T12:48:57.396" v="167" actId="208"/>
        <pc:sldMkLst>
          <pc:docMk/>
          <pc:sldMk cId="0" sldId="267"/>
        </pc:sldMkLst>
        <pc:graphicFrameChg chg="del">
          <ac:chgData name="Ane Johansen Tangvik" userId="096dfd63-aab7-4715-92d2-5b4d4abd63d7" providerId="ADAL" clId="{7400602F-4875-40D3-A3AD-BC217CDA47D2}" dt="2020-05-29T12:43:07.596" v="52" actId="478"/>
          <ac:graphicFrameMkLst>
            <pc:docMk/>
            <pc:sldMk cId="0" sldId="267"/>
            <ac:graphicFrameMk id="7" creationId="{453E3D0E-4D2C-4838-AF60-36DC24922436}"/>
          </ac:graphicFrameMkLst>
        </pc:graphicFrameChg>
        <pc:graphicFrameChg chg="add mod">
          <ac:chgData name="Ane Johansen Tangvik" userId="096dfd63-aab7-4715-92d2-5b4d4abd63d7" providerId="ADAL" clId="{7400602F-4875-40D3-A3AD-BC217CDA47D2}" dt="2020-05-29T12:48:57.396" v="167" actId="208"/>
          <ac:graphicFrameMkLst>
            <pc:docMk/>
            <pc:sldMk cId="0" sldId="267"/>
            <ac:graphicFrameMk id="8" creationId="{453E3D0E-4D2C-4838-AF60-36DC24922436}"/>
          </ac:graphicFrameMkLst>
        </pc:graphicFrameChg>
        <pc:picChg chg="del">
          <ac:chgData name="Ane Johansen Tangvik" userId="096dfd63-aab7-4715-92d2-5b4d4abd63d7" providerId="ADAL" clId="{7400602F-4875-40D3-A3AD-BC217CDA47D2}" dt="2020-05-29T12:43:08.400" v="53" actId="478"/>
          <ac:picMkLst>
            <pc:docMk/>
            <pc:sldMk cId="0" sldId="267"/>
            <ac:picMk id="9" creationId="{00000000-0000-0000-0000-000000000000}"/>
          </ac:picMkLst>
        </pc:picChg>
      </pc:sldChg>
      <pc:sldChg chg="addSp delSp modSp mod">
        <pc:chgData name="Ane Johansen Tangvik" userId="096dfd63-aab7-4715-92d2-5b4d4abd63d7" providerId="ADAL" clId="{7400602F-4875-40D3-A3AD-BC217CDA47D2}" dt="2020-05-29T12:49:22.846" v="173" actId="1076"/>
        <pc:sldMkLst>
          <pc:docMk/>
          <pc:sldMk cId="0" sldId="268"/>
        </pc:sldMkLst>
        <pc:spChg chg="add mod">
          <ac:chgData name="Ane Johansen Tangvik" userId="096dfd63-aab7-4715-92d2-5b4d4abd63d7" providerId="ADAL" clId="{7400602F-4875-40D3-A3AD-BC217CDA47D2}" dt="2020-05-29T12:49:22.846" v="173" actId="1076"/>
          <ac:spMkLst>
            <pc:docMk/>
            <pc:sldMk cId="0" sldId="268"/>
            <ac:spMk id="9" creationId="{FD211870-AB8C-405B-8B05-36E64B5FD399}"/>
          </ac:spMkLst>
        </pc:spChg>
        <pc:graphicFrameChg chg="del">
          <ac:chgData name="Ane Johansen Tangvik" userId="096dfd63-aab7-4715-92d2-5b4d4abd63d7" providerId="ADAL" clId="{7400602F-4875-40D3-A3AD-BC217CDA47D2}" dt="2020-05-29T12:43:11.069" v="54" actId="478"/>
          <ac:graphicFrameMkLst>
            <pc:docMk/>
            <pc:sldMk cId="0" sldId="268"/>
            <ac:graphicFrameMk id="5" creationId="{B01BA161-1FAC-4203-AB22-8A63243126F0}"/>
          </ac:graphicFrameMkLst>
        </pc:graphicFrameChg>
        <pc:graphicFrameChg chg="add mod">
          <ac:chgData name="Ane Johansen Tangvik" userId="096dfd63-aab7-4715-92d2-5b4d4abd63d7" providerId="ADAL" clId="{7400602F-4875-40D3-A3AD-BC217CDA47D2}" dt="2020-05-29T12:49:09.875" v="171" actId="14100"/>
          <ac:graphicFrameMkLst>
            <pc:docMk/>
            <pc:sldMk cId="0" sldId="268"/>
            <ac:graphicFrameMk id="6" creationId="{B01BA161-1FAC-4203-AB22-8A63243126F0}"/>
          </ac:graphicFrameMkLst>
        </pc:graphicFrameChg>
        <pc:picChg chg="del">
          <ac:chgData name="Ane Johansen Tangvik" userId="096dfd63-aab7-4715-92d2-5b4d4abd63d7" providerId="ADAL" clId="{7400602F-4875-40D3-A3AD-BC217CDA47D2}" dt="2020-05-29T12:43:11.853" v="55" actId="478"/>
          <ac:picMkLst>
            <pc:docMk/>
            <pc:sldMk cId="0" sldId="268"/>
            <ac:picMk id="7" creationId="{00000000-0000-0000-0000-000000000000}"/>
          </ac:picMkLst>
        </pc:picChg>
      </pc:sldChg>
      <pc:sldChg chg="addSp delSp modSp mod">
        <pc:chgData name="Ane Johansen Tangvik" userId="096dfd63-aab7-4715-92d2-5b4d4abd63d7" providerId="ADAL" clId="{7400602F-4875-40D3-A3AD-BC217CDA47D2}" dt="2020-05-29T12:49:42.008" v="178" actId="208"/>
        <pc:sldMkLst>
          <pc:docMk/>
          <pc:sldMk cId="0" sldId="269"/>
        </pc:sldMkLst>
        <pc:spChg chg="mod">
          <ac:chgData name="Ane Johansen Tangvik" userId="096dfd63-aab7-4715-92d2-5b4d4abd63d7" providerId="ADAL" clId="{7400602F-4875-40D3-A3AD-BC217CDA47D2}" dt="2020-05-29T12:44:17.030" v="77" actId="20577"/>
          <ac:spMkLst>
            <pc:docMk/>
            <pc:sldMk cId="0" sldId="269"/>
            <ac:spMk id="29698" creationId="{00000000-0000-0000-0000-000000000000}"/>
          </ac:spMkLst>
        </pc:spChg>
        <pc:graphicFrameChg chg="add del">
          <ac:chgData name="Ane Johansen Tangvik" userId="096dfd63-aab7-4715-92d2-5b4d4abd63d7" providerId="ADAL" clId="{7400602F-4875-40D3-A3AD-BC217CDA47D2}" dt="2020-05-29T12:43:22.415" v="58" actId="478"/>
          <ac:graphicFrameMkLst>
            <pc:docMk/>
            <pc:sldMk cId="0" sldId="269"/>
            <ac:graphicFrameMk id="6" creationId="{B6D47FB3-6A8A-49AF-A4EB-34DF6BE26F0F}"/>
          </ac:graphicFrameMkLst>
        </pc:graphicFrameChg>
        <pc:graphicFrameChg chg="add mod">
          <ac:chgData name="Ane Johansen Tangvik" userId="096dfd63-aab7-4715-92d2-5b4d4abd63d7" providerId="ADAL" clId="{7400602F-4875-40D3-A3AD-BC217CDA47D2}" dt="2020-05-29T12:49:42.008" v="178" actId="208"/>
          <ac:graphicFrameMkLst>
            <pc:docMk/>
            <pc:sldMk cId="0" sldId="269"/>
            <ac:graphicFrameMk id="7" creationId="{B6D47FB3-6A8A-49AF-A4EB-34DF6BE26F0F}"/>
          </ac:graphicFrameMkLst>
        </pc:graphicFrameChg>
        <pc:picChg chg="del">
          <ac:chgData name="Ane Johansen Tangvik" userId="096dfd63-aab7-4715-92d2-5b4d4abd63d7" providerId="ADAL" clId="{7400602F-4875-40D3-A3AD-BC217CDA47D2}" dt="2020-05-29T12:39:16.300" v="31" actId="478"/>
          <ac:picMkLst>
            <pc:docMk/>
            <pc:sldMk cId="0" sldId="269"/>
            <ac:picMk id="7" creationId="{00000000-0000-0000-0000-000000000000}"/>
          </ac:picMkLst>
        </pc:picChg>
      </pc:sldChg>
      <pc:sldChg chg="delSp modSp">
        <pc:chgData name="Ane Johansen Tangvik" userId="096dfd63-aab7-4715-92d2-5b4d4abd63d7" providerId="ADAL" clId="{7400602F-4875-40D3-A3AD-BC217CDA47D2}" dt="2020-05-29T12:45:55.102" v="95" actId="122"/>
        <pc:sldMkLst>
          <pc:docMk/>
          <pc:sldMk cId="1226167592" sldId="270"/>
        </pc:sldMkLst>
        <pc:graphicFrameChg chg="mod modGraphic">
          <ac:chgData name="Ane Johansen Tangvik" userId="096dfd63-aab7-4715-92d2-5b4d4abd63d7" providerId="ADAL" clId="{7400602F-4875-40D3-A3AD-BC217CDA47D2}" dt="2020-05-29T12:45:55.102" v="95" actId="122"/>
          <ac:graphicFrameMkLst>
            <pc:docMk/>
            <pc:sldMk cId="1226167592" sldId="270"/>
            <ac:graphicFrameMk id="14" creationId="{00000000-0000-0000-0000-000000000000}"/>
          </ac:graphicFrameMkLst>
        </pc:graphicFrameChg>
        <pc:picChg chg="del">
          <ac:chgData name="Ane Johansen Tangvik" userId="096dfd63-aab7-4715-92d2-5b4d4abd63d7" providerId="ADAL" clId="{7400602F-4875-40D3-A3AD-BC217CDA47D2}" dt="2020-05-29T12:42:43.540" v="40" actId="478"/>
          <ac:picMkLst>
            <pc:docMk/>
            <pc:sldMk cId="1226167592" sldId="270"/>
            <ac:picMk id="7" creationId="{00000000-0000-0000-0000-000000000000}"/>
          </ac:picMkLst>
        </pc:picChg>
      </pc:sldChg>
      <pc:sldChg chg="add">
        <pc:chgData name="Ane Johansen Tangvik" userId="096dfd63-aab7-4715-92d2-5b4d4abd63d7" providerId="ADAL" clId="{7400602F-4875-40D3-A3AD-BC217CDA47D2}" dt="2020-05-29T12:43:44.253" v="59"/>
        <pc:sldMkLst>
          <pc:docMk/>
          <pc:sldMk cId="2320502547" sldId="273"/>
        </pc:sldMkLst>
      </pc:sldChg>
    </pc:docChg>
  </pc:docChgLst>
  <pc:docChgLst>
    <pc:chgData name="Ane Johansen Tangvik" userId="096dfd63-aab7-4715-92d2-5b4d4abd63d7" providerId="ADAL" clId="{8699061D-2A7B-43F6-B2C7-FC8D46AD9CC7}"/>
    <pc:docChg chg="undo custSel modSld">
      <pc:chgData name="Ane Johansen Tangvik" userId="096dfd63-aab7-4715-92d2-5b4d4abd63d7" providerId="ADAL" clId="{8699061D-2A7B-43F6-B2C7-FC8D46AD9CC7}" dt="2022-07-01T11:08:09.845" v="122" actId="208"/>
      <pc:docMkLst>
        <pc:docMk/>
      </pc:docMkLst>
      <pc:sldChg chg="modSp mod">
        <pc:chgData name="Ane Johansen Tangvik" userId="096dfd63-aab7-4715-92d2-5b4d4abd63d7" providerId="ADAL" clId="{8699061D-2A7B-43F6-B2C7-FC8D46AD9CC7}" dt="2022-07-01T11:00:28.397" v="5" actId="20577"/>
        <pc:sldMkLst>
          <pc:docMk/>
          <pc:sldMk cId="0" sldId="256"/>
        </pc:sldMkLst>
        <pc:spChg chg="mod">
          <ac:chgData name="Ane Johansen Tangvik" userId="096dfd63-aab7-4715-92d2-5b4d4abd63d7" providerId="ADAL" clId="{8699061D-2A7B-43F6-B2C7-FC8D46AD9CC7}" dt="2022-07-01T11:00:28.397" v="5" actId="20577"/>
          <ac:spMkLst>
            <pc:docMk/>
            <pc:sldMk cId="0" sldId="256"/>
            <ac:spMk id="16385" creationId="{00000000-0000-0000-0000-000000000000}"/>
          </ac:spMkLst>
        </pc:spChg>
      </pc:sldChg>
      <pc:sldChg chg="addSp delSp modSp mod">
        <pc:chgData name="Ane Johansen Tangvik" userId="096dfd63-aab7-4715-92d2-5b4d4abd63d7" providerId="ADAL" clId="{8699061D-2A7B-43F6-B2C7-FC8D46AD9CC7}" dt="2022-07-01T11:05:34.617" v="79" actId="208"/>
        <pc:sldMkLst>
          <pc:docMk/>
          <pc:sldMk cId="0" sldId="257"/>
        </pc:sldMkLst>
        <pc:graphicFrameChg chg="del">
          <ac:chgData name="Ane Johansen Tangvik" userId="096dfd63-aab7-4715-92d2-5b4d4abd63d7" providerId="ADAL" clId="{8699061D-2A7B-43F6-B2C7-FC8D46AD9CC7}" dt="2022-07-01T11:00:35.102" v="6" actId="478"/>
          <ac:graphicFrameMkLst>
            <pc:docMk/>
            <pc:sldMk cId="0" sldId="257"/>
            <ac:graphicFrameMk id="6" creationId="{D86CA2DA-6250-4034-B3ED-1A0864F8D4F0}"/>
          </ac:graphicFrameMkLst>
        </pc:graphicFrameChg>
        <pc:graphicFrameChg chg="add mod">
          <ac:chgData name="Ane Johansen Tangvik" userId="096dfd63-aab7-4715-92d2-5b4d4abd63d7" providerId="ADAL" clId="{8699061D-2A7B-43F6-B2C7-FC8D46AD9CC7}" dt="2022-07-01T11:01:31.071" v="20"/>
          <ac:graphicFrameMkLst>
            <pc:docMk/>
            <pc:sldMk cId="0" sldId="257"/>
            <ac:graphicFrameMk id="7" creationId="{D86CA2DA-6250-4034-B3ED-1A0864F8D4F0}"/>
          </ac:graphicFrameMkLst>
        </pc:graphicFrameChg>
        <pc:graphicFrameChg chg="add mod">
          <ac:chgData name="Ane Johansen Tangvik" userId="096dfd63-aab7-4715-92d2-5b4d4abd63d7" providerId="ADAL" clId="{8699061D-2A7B-43F6-B2C7-FC8D46AD9CC7}" dt="2022-07-01T11:05:34.617" v="79" actId="208"/>
          <ac:graphicFrameMkLst>
            <pc:docMk/>
            <pc:sldMk cId="0" sldId="257"/>
            <ac:graphicFrameMk id="8" creationId="{D86CA2DA-6250-4034-B3ED-1A0864F8D4F0}"/>
          </ac:graphicFrameMkLst>
        </pc:graphicFrameChg>
      </pc:sldChg>
      <pc:sldChg chg="addSp delSp modSp mod">
        <pc:chgData name="Ane Johansen Tangvik" userId="096dfd63-aab7-4715-92d2-5b4d4abd63d7" providerId="ADAL" clId="{8699061D-2A7B-43F6-B2C7-FC8D46AD9CC7}" dt="2022-07-01T11:05:32.838" v="78" actId="208"/>
        <pc:sldMkLst>
          <pc:docMk/>
          <pc:sldMk cId="0" sldId="259"/>
        </pc:sldMkLst>
        <pc:graphicFrameChg chg="del">
          <ac:chgData name="Ane Johansen Tangvik" userId="096dfd63-aab7-4715-92d2-5b4d4abd63d7" providerId="ADAL" clId="{8699061D-2A7B-43F6-B2C7-FC8D46AD9CC7}" dt="2022-07-01T11:00:36.890" v="7" actId="478"/>
          <ac:graphicFrameMkLst>
            <pc:docMk/>
            <pc:sldMk cId="0" sldId="259"/>
            <ac:graphicFrameMk id="6" creationId="{00000000-0008-0000-0100-000002000000}"/>
          </ac:graphicFrameMkLst>
        </pc:graphicFrameChg>
        <pc:graphicFrameChg chg="add mod">
          <ac:chgData name="Ane Johansen Tangvik" userId="096dfd63-aab7-4715-92d2-5b4d4abd63d7" providerId="ADAL" clId="{8699061D-2A7B-43F6-B2C7-FC8D46AD9CC7}" dt="2022-07-01T11:05:32.838" v="78" actId="208"/>
          <ac:graphicFrameMkLst>
            <pc:docMk/>
            <pc:sldMk cId="0" sldId="259"/>
            <ac:graphicFrameMk id="7" creationId="{00000000-0008-0000-0100-000002000000}"/>
          </ac:graphicFrameMkLst>
        </pc:graphicFrameChg>
      </pc:sldChg>
      <pc:sldChg chg="addSp delSp modSp mod">
        <pc:chgData name="Ane Johansen Tangvik" userId="096dfd63-aab7-4715-92d2-5b4d4abd63d7" providerId="ADAL" clId="{8699061D-2A7B-43F6-B2C7-FC8D46AD9CC7}" dt="2022-07-01T11:03:47.210" v="52" actId="20577"/>
        <pc:sldMkLst>
          <pc:docMk/>
          <pc:sldMk cId="0" sldId="260"/>
        </pc:sldMkLst>
        <pc:spChg chg="mod">
          <ac:chgData name="Ane Johansen Tangvik" userId="096dfd63-aab7-4715-92d2-5b4d4abd63d7" providerId="ADAL" clId="{8699061D-2A7B-43F6-B2C7-FC8D46AD9CC7}" dt="2022-07-01T11:03:47.210" v="52" actId="20577"/>
          <ac:spMkLst>
            <pc:docMk/>
            <pc:sldMk cId="0" sldId="260"/>
            <ac:spMk id="20482" creationId="{00000000-0000-0000-0000-000000000000}"/>
          </ac:spMkLst>
        </pc:spChg>
        <pc:graphicFrameChg chg="del">
          <ac:chgData name="Ane Johansen Tangvik" userId="096dfd63-aab7-4715-92d2-5b4d4abd63d7" providerId="ADAL" clId="{8699061D-2A7B-43F6-B2C7-FC8D46AD9CC7}" dt="2022-07-01T11:00:39.422" v="8" actId="478"/>
          <ac:graphicFrameMkLst>
            <pc:docMk/>
            <pc:sldMk cId="0" sldId="260"/>
            <ac:graphicFrameMk id="6" creationId="{00000000-0008-0000-0100-000003000000}"/>
          </ac:graphicFrameMkLst>
        </pc:graphicFrameChg>
        <pc:graphicFrameChg chg="add mod">
          <ac:chgData name="Ane Johansen Tangvik" userId="096dfd63-aab7-4715-92d2-5b4d4abd63d7" providerId="ADAL" clId="{8699061D-2A7B-43F6-B2C7-FC8D46AD9CC7}" dt="2022-07-01T11:03:39.881" v="48" actId="403"/>
          <ac:graphicFrameMkLst>
            <pc:docMk/>
            <pc:sldMk cId="0" sldId="260"/>
            <ac:graphicFrameMk id="7" creationId="{00000000-0008-0000-0100-000003000000}"/>
          </ac:graphicFrameMkLst>
        </pc:graphicFrameChg>
      </pc:sldChg>
      <pc:sldChg chg="addSp delSp modSp mod">
        <pc:chgData name="Ane Johansen Tangvik" userId="096dfd63-aab7-4715-92d2-5b4d4abd63d7" providerId="ADAL" clId="{8699061D-2A7B-43F6-B2C7-FC8D46AD9CC7}" dt="2022-07-01T11:05:26.534" v="77" actId="208"/>
        <pc:sldMkLst>
          <pc:docMk/>
          <pc:sldMk cId="0" sldId="261"/>
        </pc:sldMkLst>
        <pc:graphicFrameChg chg="del">
          <ac:chgData name="Ane Johansen Tangvik" userId="096dfd63-aab7-4715-92d2-5b4d4abd63d7" providerId="ADAL" clId="{8699061D-2A7B-43F6-B2C7-FC8D46AD9CC7}" dt="2022-07-01T11:00:41.575" v="9" actId="478"/>
          <ac:graphicFrameMkLst>
            <pc:docMk/>
            <pc:sldMk cId="0" sldId="261"/>
            <ac:graphicFrameMk id="6" creationId="{00000000-0008-0000-0000-000002000000}"/>
          </ac:graphicFrameMkLst>
        </pc:graphicFrameChg>
        <pc:graphicFrameChg chg="add mod">
          <ac:chgData name="Ane Johansen Tangvik" userId="096dfd63-aab7-4715-92d2-5b4d4abd63d7" providerId="ADAL" clId="{8699061D-2A7B-43F6-B2C7-FC8D46AD9CC7}" dt="2022-07-01T11:05:26.534" v="77" actId="208"/>
          <ac:graphicFrameMkLst>
            <pc:docMk/>
            <pc:sldMk cId="0" sldId="261"/>
            <ac:graphicFrameMk id="7" creationId="{00000000-0008-0000-0000-000002000000}"/>
          </ac:graphicFrameMkLst>
        </pc:graphicFrameChg>
      </pc:sldChg>
      <pc:sldChg chg="addSp delSp modSp mod">
        <pc:chgData name="Ane Johansen Tangvik" userId="096dfd63-aab7-4715-92d2-5b4d4abd63d7" providerId="ADAL" clId="{8699061D-2A7B-43F6-B2C7-FC8D46AD9CC7}" dt="2022-07-01T11:08:09.845" v="122" actId="208"/>
        <pc:sldMkLst>
          <pc:docMk/>
          <pc:sldMk cId="0" sldId="262"/>
        </pc:sldMkLst>
        <pc:graphicFrameChg chg="del">
          <ac:chgData name="Ane Johansen Tangvik" userId="096dfd63-aab7-4715-92d2-5b4d4abd63d7" providerId="ADAL" clId="{8699061D-2A7B-43F6-B2C7-FC8D46AD9CC7}" dt="2022-07-01T11:00:46.983" v="12" actId="478"/>
          <ac:graphicFrameMkLst>
            <pc:docMk/>
            <pc:sldMk cId="0" sldId="262"/>
            <ac:graphicFrameMk id="6" creationId="{00000000-0008-0000-0000-000005000000}"/>
          </ac:graphicFrameMkLst>
        </pc:graphicFrameChg>
        <pc:graphicFrameChg chg="add mod">
          <ac:chgData name="Ane Johansen Tangvik" userId="096dfd63-aab7-4715-92d2-5b4d4abd63d7" providerId="ADAL" clId="{8699061D-2A7B-43F6-B2C7-FC8D46AD9CC7}" dt="2022-07-01T11:08:09.845" v="122" actId="208"/>
          <ac:graphicFrameMkLst>
            <pc:docMk/>
            <pc:sldMk cId="0" sldId="262"/>
            <ac:graphicFrameMk id="7" creationId="{00000000-0008-0000-0000-000005000000}"/>
          </ac:graphicFrameMkLst>
        </pc:graphicFrameChg>
      </pc:sldChg>
      <pc:sldChg chg="addSp delSp modSp mod">
        <pc:chgData name="Ane Johansen Tangvik" userId="096dfd63-aab7-4715-92d2-5b4d4abd63d7" providerId="ADAL" clId="{8699061D-2A7B-43F6-B2C7-FC8D46AD9CC7}" dt="2022-07-01T11:08:06.750" v="121" actId="208"/>
        <pc:sldMkLst>
          <pc:docMk/>
          <pc:sldMk cId="0" sldId="263"/>
        </pc:sldMkLst>
        <pc:graphicFrameChg chg="del">
          <ac:chgData name="Ane Johansen Tangvik" userId="096dfd63-aab7-4715-92d2-5b4d4abd63d7" providerId="ADAL" clId="{8699061D-2A7B-43F6-B2C7-FC8D46AD9CC7}" dt="2022-07-01T11:00:50.488" v="13" actId="478"/>
          <ac:graphicFrameMkLst>
            <pc:docMk/>
            <pc:sldMk cId="0" sldId="263"/>
            <ac:graphicFrameMk id="6" creationId="{00000000-0008-0000-0000-000006000000}"/>
          </ac:graphicFrameMkLst>
        </pc:graphicFrameChg>
        <pc:graphicFrameChg chg="add mod">
          <ac:chgData name="Ane Johansen Tangvik" userId="096dfd63-aab7-4715-92d2-5b4d4abd63d7" providerId="ADAL" clId="{8699061D-2A7B-43F6-B2C7-FC8D46AD9CC7}" dt="2022-07-01T11:08:06.750" v="121" actId="208"/>
          <ac:graphicFrameMkLst>
            <pc:docMk/>
            <pc:sldMk cId="0" sldId="263"/>
            <ac:graphicFrameMk id="7" creationId="{00000000-0008-0000-0000-000006000000}"/>
          </ac:graphicFrameMkLst>
        </pc:graphicFrameChg>
      </pc:sldChg>
      <pc:sldChg chg="addSp delSp modSp mod">
        <pc:chgData name="Ane Johansen Tangvik" userId="096dfd63-aab7-4715-92d2-5b4d4abd63d7" providerId="ADAL" clId="{8699061D-2A7B-43F6-B2C7-FC8D46AD9CC7}" dt="2022-07-01T11:05:19.268" v="75" actId="208"/>
        <pc:sldMkLst>
          <pc:docMk/>
          <pc:sldMk cId="0" sldId="264"/>
        </pc:sldMkLst>
        <pc:graphicFrameChg chg="del">
          <ac:chgData name="Ane Johansen Tangvik" userId="096dfd63-aab7-4715-92d2-5b4d4abd63d7" providerId="ADAL" clId="{8699061D-2A7B-43F6-B2C7-FC8D46AD9CC7}" dt="2022-07-01T11:00:45.318" v="11" actId="478"/>
          <ac:graphicFrameMkLst>
            <pc:docMk/>
            <pc:sldMk cId="0" sldId="264"/>
            <ac:graphicFrameMk id="6" creationId="{00000000-0008-0000-0000-000004000000}"/>
          </ac:graphicFrameMkLst>
        </pc:graphicFrameChg>
        <pc:graphicFrameChg chg="add mod">
          <ac:chgData name="Ane Johansen Tangvik" userId="096dfd63-aab7-4715-92d2-5b4d4abd63d7" providerId="ADAL" clId="{8699061D-2A7B-43F6-B2C7-FC8D46AD9CC7}" dt="2022-07-01T11:05:19.268" v="75" actId="208"/>
          <ac:graphicFrameMkLst>
            <pc:docMk/>
            <pc:sldMk cId="0" sldId="264"/>
            <ac:graphicFrameMk id="7" creationId="{00000000-0008-0000-0000-000004000000}"/>
          </ac:graphicFrameMkLst>
        </pc:graphicFrameChg>
      </pc:sldChg>
      <pc:sldChg chg="addSp delSp modSp mod">
        <pc:chgData name="Ane Johansen Tangvik" userId="096dfd63-aab7-4715-92d2-5b4d4abd63d7" providerId="ADAL" clId="{8699061D-2A7B-43F6-B2C7-FC8D46AD9CC7}" dt="2022-07-01T11:05:23.086" v="76" actId="208"/>
        <pc:sldMkLst>
          <pc:docMk/>
          <pc:sldMk cId="0" sldId="265"/>
        </pc:sldMkLst>
        <pc:graphicFrameChg chg="del">
          <ac:chgData name="Ane Johansen Tangvik" userId="096dfd63-aab7-4715-92d2-5b4d4abd63d7" providerId="ADAL" clId="{8699061D-2A7B-43F6-B2C7-FC8D46AD9CC7}" dt="2022-07-01T11:00:43.078" v="10" actId="478"/>
          <ac:graphicFrameMkLst>
            <pc:docMk/>
            <pc:sldMk cId="0" sldId="265"/>
            <ac:graphicFrameMk id="6" creationId="{00000000-0008-0000-0000-000003000000}"/>
          </ac:graphicFrameMkLst>
        </pc:graphicFrameChg>
        <pc:graphicFrameChg chg="add mod">
          <ac:chgData name="Ane Johansen Tangvik" userId="096dfd63-aab7-4715-92d2-5b4d4abd63d7" providerId="ADAL" clId="{8699061D-2A7B-43F6-B2C7-FC8D46AD9CC7}" dt="2022-07-01T11:04:27.360" v="61"/>
          <ac:graphicFrameMkLst>
            <pc:docMk/>
            <pc:sldMk cId="0" sldId="265"/>
            <ac:graphicFrameMk id="7" creationId="{00000000-0008-0000-0000-000003000000}"/>
          </ac:graphicFrameMkLst>
        </pc:graphicFrameChg>
        <pc:graphicFrameChg chg="add mod">
          <ac:chgData name="Ane Johansen Tangvik" userId="096dfd63-aab7-4715-92d2-5b4d4abd63d7" providerId="ADAL" clId="{8699061D-2A7B-43F6-B2C7-FC8D46AD9CC7}" dt="2022-07-01T11:05:23.086" v="76" actId="208"/>
          <ac:graphicFrameMkLst>
            <pc:docMk/>
            <pc:sldMk cId="0" sldId="265"/>
            <ac:graphicFrameMk id="8" creationId="{00000000-0008-0000-0000-000003000000}"/>
          </ac:graphicFrameMkLst>
        </pc:graphicFrameChg>
      </pc:sldChg>
      <pc:sldChg chg="addSp delSp modSp mod">
        <pc:chgData name="Ane Johansen Tangvik" userId="096dfd63-aab7-4715-92d2-5b4d4abd63d7" providerId="ADAL" clId="{8699061D-2A7B-43F6-B2C7-FC8D46AD9CC7}" dt="2022-07-01T11:06:45.356" v="98" actId="403"/>
        <pc:sldMkLst>
          <pc:docMk/>
          <pc:sldMk cId="0" sldId="266"/>
        </pc:sldMkLst>
        <pc:graphicFrameChg chg="del">
          <ac:chgData name="Ane Johansen Tangvik" userId="096dfd63-aab7-4715-92d2-5b4d4abd63d7" providerId="ADAL" clId="{8699061D-2A7B-43F6-B2C7-FC8D46AD9CC7}" dt="2022-07-01T11:00:52.509" v="14" actId="478"/>
          <ac:graphicFrameMkLst>
            <pc:docMk/>
            <pc:sldMk cId="0" sldId="266"/>
            <ac:graphicFrameMk id="6" creationId="{00000000-0008-0000-0200-000002000000}"/>
          </ac:graphicFrameMkLst>
        </pc:graphicFrameChg>
        <pc:graphicFrameChg chg="add mod">
          <ac:chgData name="Ane Johansen Tangvik" userId="096dfd63-aab7-4715-92d2-5b4d4abd63d7" providerId="ADAL" clId="{8699061D-2A7B-43F6-B2C7-FC8D46AD9CC7}" dt="2022-07-01T11:06:45.356" v="98" actId="403"/>
          <ac:graphicFrameMkLst>
            <pc:docMk/>
            <pc:sldMk cId="0" sldId="266"/>
            <ac:graphicFrameMk id="7" creationId="{00000000-0008-0000-0200-000002000000}"/>
          </ac:graphicFrameMkLst>
        </pc:graphicFrameChg>
      </pc:sldChg>
      <pc:sldChg chg="addSp delSp modSp mod">
        <pc:chgData name="Ane Johansen Tangvik" userId="096dfd63-aab7-4715-92d2-5b4d4abd63d7" providerId="ADAL" clId="{8699061D-2A7B-43F6-B2C7-FC8D46AD9CC7}" dt="2022-07-01T11:08:01.278" v="120" actId="208"/>
        <pc:sldMkLst>
          <pc:docMk/>
          <pc:sldMk cId="0" sldId="267"/>
        </pc:sldMkLst>
        <pc:graphicFrameChg chg="del">
          <ac:chgData name="Ane Johansen Tangvik" userId="096dfd63-aab7-4715-92d2-5b4d4abd63d7" providerId="ADAL" clId="{8699061D-2A7B-43F6-B2C7-FC8D46AD9CC7}" dt="2022-07-01T11:00:54.197" v="15" actId="478"/>
          <ac:graphicFrameMkLst>
            <pc:docMk/>
            <pc:sldMk cId="0" sldId="267"/>
            <ac:graphicFrameMk id="7" creationId="{453E3D0E-4D2C-4838-AF60-36DC24922436}"/>
          </ac:graphicFrameMkLst>
        </pc:graphicFrameChg>
        <pc:graphicFrameChg chg="add mod">
          <ac:chgData name="Ane Johansen Tangvik" userId="096dfd63-aab7-4715-92d2-5b4d4abd63d7" providerId="ADAL" clId="{8699061D-2A7B-43F6-B2C7-FC8D46AD9CC7}" dt="2022-07-01T11:08:01.278" v="120" actId="208"/>
          <ac:graphicFrameMkLst>
            <pc:docMk/>
            <pc:sldMk cId="0" sldId="267"/>
            <ac:graphicFrameMk id="8" creationId="{453E3D0E-4D2C-4838-AF60-36DC24922436}"/>
          </ac:graphicFrameMkLst>
        </pc:graphicFrameChg>
      </pc:sldChg>
      <pc:sldChg chg="addSp delSp modSp mod">
        <pc:chgData name="Ane Johansen Tangvik" userId="096dfd63-aab7-4715-92d2-5b4d4abd63d7" providerId="ADAL" clId="{8699061D-2A7B-43F6-B2C7-FC8D46AD9CC7}" dt="2022-07-01T11:07:26.280" v="112" actId="403"/>
        <pc:sldMkLst>
          <pc:docMk/>
          <pc:sldMk cId="0" sldId="268"/>
        </pc:sldMkLst>
        <pc:graphicFrameChg chg="add mod">
          <ac:chgData name="Ane Johansen Tangvik" userId="096dfd63-aab7-4715-92d2-5b4d4abd63d7" providerId="ADAL" clId="{8699061D-2A7B-43F6-B2C7-FC8D46AD9CC7}" dt="2022-07-01T11:07:26.280" v="112" actId="403"/>
          <ac:graphicFrameMkLst>
            <pc:docMk/>
            <pc:sldMk cId="0" sldId="268"/>
            <ac:graphicFrameMk id="6" creationId="{B01BA161-1FAC-4203-AB22-8A63243126F0}"/>
          </ac:graphicFrameMkLst>
        </pc:graphicFrameChg>
        <pc:graphicFrameChg chg="del">
          <ac:chgData name="Ane Johansen Tangvik" userId="096dfd63-aab7-4715-92d2-5b4d4abd63d7" providerId="ADAL" clId="{8699061D-2A7B-43F6-B2C7-FC8D46AD9CC7}" dt="2022-07-01T11:00:55.781" v="16" actId="478"/>
          <ac:graphicFrameMkLst>
            <pc:docMk/>
            <pc:sldMk cId="0" sldId="268"/>
            <ac:graphicFrameMk id="7" creationId="{B01BA161-1FAC-4203-AB22-8A63243126F0}"/>
          </ac:graphicFrameMkLst>
        </pc:graphicFrameChg>
      </pc:sldChg>
      <pc:sldChg chg="addSp delSp modSp mod">
        <pc:chgData name="Ane Johansen Tangvik" userId="096dfd63-aab7-4715-92d2-5b4d4abd63d7" providerId="ADAL" clId="{8699061D-2A7B-43F6-B2C7-FC8D46AD9CC7}" dt="2022-07-01T11:07:56.423" v="119" actId="208"/>
        <pc:sldMkLst>
          <pc:docMk/>
          <pc:sldMk cId="0" sldId="269"/>
        </pc:sldMkLst>
        <pc:graphicFrameChg chg="del">
          <ac:chgData name="Ane Johansen Tangvik" userId="096dfd63-aab7-4715-92d2-5b4d4abd63d7" providerId="ADAL" clId="{8699061D-2A7B-43F6-B2C7-FC8D46AD9CC7}" dt="2022-07-01T11:00:57.262" v="17" actId="478"/>
          <ac:graphicFrameMkLst>
            <pc:docMk/>
            <pc:sldMk cId="0" sldId="269"/>
            <ac:graphicFrameMk id="6" creationId="{B6D47FB3-6A8A-49AF-A4EB-34DF6BE26F0F}"/>
          </ac:graphicFrameMkLst>
        </pc:graphicFrameChg>
        <pc:graphicFrameChg chg="add mod">
          <ac:chgData name="Ane Johansen Tangvik" userId="096dfd63-aab7-4715-92d2-5b4d4abd63d7" providerId="ADAL" clId="{8699061D-2A7B-43F6-B2C7-FC8D46AD9CC7}" dt="2022-07-01T11:07:56.423" v="119" actId="208"/>
          <ac:graphicFrameMkLst>
            <pc:docMk/>
            <pc:sldMk cId="0" sldId="269"/>
            <ac:graphicFrameMk id="7" creationId="{B6D47FB3-6A8A-49AF-A4EB-34DF6BE26F0F}"/>
          </ac:graphicFrameMkLst>
        </pc:graphicFrameChg>
      </pc:sldChg>
      <pc:sldChg chg="modSp mod">
        <pc:chgData name="Ane Johansen Tangvik" userId="096dfd63-aab7-4715-92d2-5b4d4abd63d7" providerId="ADAL" clId="{8699061D-2A7B-43F6-B2C7-FC8D46AD9CC7}" dt="2022-07-01T11:03:09.311" v="41" actId="122"/>
        <pc:sldMkLst>
          <pc:docMk/>
          <pc:sldMk cId="1226167592" sldId="270"/>
        </pc:sldMkLst>
        <pc:graphicFrameChg chg="mod modGraphic">
          <ac:chgData name="Ane Johansen Tangvik" userId="096dfd63-aab7-4715-92d2-5b4d4abd63d7" providerId="ADAL" clId="{8699061D-2A7B-43F6-B2C7-FC8D46AD9CC7}" dt="2022-07-01T11:03:09.311" v="41" actId="122"/>
          <ac:graphicFrameMkLst>
            <pc:docMk/>
            <pc:sldMk cId="1226167592" sldId="270"/>
            <ac:graphicFrameMk id="14" creationId="{00000000-0000-0000-0000-000000000000}"/>
          </ac:graphicFrameMkLst>
        </pc:graphicFrameChg>
      </pc:sldChg>
    </pc:docChg>
  </pc:docChgLst>
  <pc:docChgLst>
    <pc:chgData name="Ane Johansen Tangvik" userId="096dfd63-aab7-4715-92d2-5b4d4abd63d7" providerId="ADAL" clId="{C41FF56A-997B-4F40-932A-4A1B6ED9D295}"/>
    <pc:docChg chg="undo custSel addSld delSld modSld modMainMaster">
      <pc:chgData name="Ane Johansen Tangvik" userId="096dfd63-aab7-4715-92d2-5b4d4abd63d7" providerId="ADAL" clId="{C41FF56A-997B-4F40-932A-4A1B6ED9D295}" dt="2021-08-18T13:07:15.837" v="265" actId="208"/>
      <pc:docMkLst>
        <pc:docMk/>
      </pc:docMkLst>
      <pc:sldChg chg="addSp delSp modSp mod">
        <pc:chgData name="Ane Johansen Tangvik" userId="096dfd63-aab7-4715-92d2-5b4d4abd63d7" providerId="ADAL" clId="{C41FF56A-997B-4F40-932A-4A1B6ED9D295}" dt="2021-08-18T12:41:00.788" v="14" actId="1076"/>
        <pc:sldMkLst>
          <pc:docMk/>
          <pc:sldMk cId="0" sldId="256"/>
        </pc:sldMkLst>
        <pc:spChg chg="mod">
          <ac:chgData name="Ane Johansen Tangvik" userId="096dfd63-aab7-4715-92d2-5b4d4abd63d7" providerId="ADAL" clId="{C41FF56A-997B-4F40-932A-4A1B6ED9D295}" dt="2021-08-18T12:40:24.882" v="6" actId="2711"/>
          <ac:spMkLst>
            <pc:docMk/>
            <pc:sldMk cId="0" sldId="256"/>
            <ac:spMk id="16385" creationId="{00000000-0000-0000-0000-000000000000}"/>
          </ac:spMkLst>
        </pc:spChg>
        <pc:spChg chg="mod">
          <ac:chgData name="Ane Johansen Tangvik" userId="096dfd63-aab7-4715-92d2-5b4d4abd63d7" providerId="ADAL" clId="{C41FF56A-997B-4F40-932A-4A1B6ED9D295}" dt="2021-08-18T12:40:34.723" v="9" actId="2711"/>
          <ac:spMkLst>
            <pc:docMk/>
            <pc:sldMk cId="0" sldId="256"/>
            <ac:spMk id="16386" creationId="{00000000-0000-0000-0000-000000000000}"/>
          </ac:spMkLst>
        </pc:spChg>
        <pc:picChg chg="add mod">
          <ac:chgData name="Ane Johansen Tangvik" userId="096dfd63-aab7-4715-92d2-5b4d4abd63d7" providerId="ADAL" clId="{C41FF56A-997B-4F40-932A-4A1B6ED9D295}" dt="2021-08-18T12:41:00.788" v="14" actId="1076"/>
          <ac:picMkLst>
            <pc:docMk/>
            <pc:sldMk cId="0" sldId="256"/>
            <ac:picMk id="3" creationId="{5448D2C3-D333-4823-8B29-72D54E8A6674}"/>
          </ac:picMkLst>
        </pc:picChg>
        <pc:picChg chg="del">
          <ac:chgData name="Ane Johansen Tangvik" userId="096dfd63-aab7-4715-92d2-5b4d4abd63d7" providerId="ADAL" clId="{C41FF56A-997B-4F40-932A-4A1B6ED9D295}" dt="2021-08-18T12:40:43.289" v="10" actId="478"/>
          <ac:picMkLst>
            <pc:docMk/>
            <pc:sldMk cId="0" sldId="256"/>
            <ac:picMk id="4" creationId="{480AB06F-EDEB-4472-952A-ECEF63F1381C}"/>
          </ac:picMkLst>
        </pc:picChg>
      </pc:sldChg>
      <pc:sldChg chg="addSp delSp modSp mod">
        <pc:chgData name="Ane Johansen Tangvik" userId="096dfd63-aab7-4715-92d2-5b4d4abd63d7" providerId="ADAL" clId="{C41FF56A-997B-4F40-932A-4A1B6ED9D295}" dt="2021-08-18T12:50:10.209" v="62"/>
        <pc:sldMkLst>
          <pc:docMk/>
          <pc:sldMk cId="0" sldId="257"/>
        </pc:sldMkLst>
        <pc:spChg chg="mod">
          <ac:chgData name="Ane Johansen Tangvik" userId="096dfd63-aab7-4715-92d2-5b4d4abd63d7" providerId="ADAL" clId="{C41FF56A-997B-4F40-932A-4A1B6ED9D295}" dt="2021-08-18T12:42:44.189" v="36" actId="27636"/>
          <ac:spMkLst>
            <pc:docMk/>
            <pc:sldMk cId="0" sldId="257"/>
            <ac:spMk id="3" creationId="{00000000-0000-0000-0000-000000000000}"/>
          </ac:spMkLst>
        </pc:spChg>
        <pc:spChg chg="mod">
          <ac:chgData name="Ane Johansen Tangvik" userId="096dfd63-aab7-4715-92d2-5b4d4abd63d7" providerId="ADAL" clId="{C41FF56A-997B-4F40-932A-4A1B6ED9D295}" dt="2021-08-18T12:49:25.970" v="56" actId="1076"/>
          <ac:spMkLst>
            <pc:docMk/>
            <pc:sldMk cId="0" sldId="257"/>
            <ac:spMk id="17409" creationId="{00000000-0000-0000-0000-000000000000}"/>
          </ac:spMkLst>
        </pc:spChg>
        <pc:graphicFrameChg chg="add mod">
          <ac:chgData name="Ane Johansen Tangvik" userId="096dfd63-aab7-4715-92d2-5b4d4abd63d7" providerId="ADAL" clId="{C41FF56A-997B-4F40-932A-4A1B6ED9D295}" dt="2021-08-18T12:50:10.209" v="62"/>
          <ac:graphicFrameMkLst>
            <pc:docMk/>
            <pc:sldMk cId="0" sldId="257"/>
            <ac:graphicFrameMk id="6" creationId="{D86CA2DA-6250-4034-B3ED-1A0864F8D4F0}"/>
          </ac:graphicFrameMkLst>
        </pc:graphicFrameChg>
        <pc:graphicFrameChg chg="del">
          <ac:chgData name="Ane Johansen Tangvik" userId="096dfd63-aab7-4715-92d2-5b4d4abd63d7" providerId="ADAL" clId="{C41FF56A-997B-4F40-932A-4A1B6ED9D295}" dt="2021-08-18T12:41:05.320" v="15" actId="478"/>
          <ac:graphicFrameMkLst>
            <pc:docMk/>
            <pc:sldMk cId="0" sldId="257"/>
            <ac:graphicFrameMk id="7" creationId="{D86CA2DA-6250-4034-B3ED-1A0864F8D4F0}"/>
          </ac:graphicFrameMkLst>
        </pc:graphicFrameChg>
      </pc:sldChg>
      <pc:sldChg chg="addSp delSp modSp mod">
        <pc:chgData name="Ane Johansen Tangvik" userId="096dfd63-aab7-4715-92d2-5b4d4abd63d7" providerId="ADAL" clId="{C41FF56A-997B-4F40-932A-4A1B6ED9D295}" dt="2021-08-18T12:50:42.134" v="70" actId="208"/>
        <pc:sldMkLst>
          <pc:docMk/>
          <pc:sldMk cId="0" sldId="259"/>
        </pc:sldMkLst>
        <pc:spChg chg="mod">
          <ac:chgData name="Ane Johansen Tangvik" userId="096dfd63-aab7-4715-92d2-5b4d4abd63d7" providerId="ADAL" clId="{C41FF56A-997B-4F40-932A-4A1B6ED9D295}" dt="2021-08-18T12:42:54.287" v="37" actId="2711"/>
          <ac:spMkLst>
            <pc:docMk/>
            <pc:sldMk cId="0" sldId="259"/>
            <ac:spMk id="19457" creationId="{00000000-0000-0000-0000-000000000000}"/>
          </ac:spMkLst>
        </pc:spChg>
        <pc:spChg chg="mod">
          <ac:chgData name="Ane Johansen Tangvik" userId="096dfd63-aab7-4715-92d2-5b4d4abd63d7" providerId="ADAL" clId="{C41FF56A-997B-4F40-932A-4A1B6ED9D295}" dt="2021-08-18T12:42:59.599" v="38" actId="2711"/>
          <ac:spMkLst>
            <pc:docMk/>
            <pc:sldMk cId="0" sldId="259"/>
            <ac:spMk id="19458" creationId="{00000000-0000-0000-0000-000000000000}"/>
          </ac:spMkLst>
        </pc:spChg>
        <pc:graphicFrameChg chg="add mod">
          <ac:chgData name="Ane Johansen Tangvik" userId="096dfd63-aab7-4715-92d2-5b4d4abd63d7" providerId="ADAL" clId="{C41FF56A-997B-4F40-932A-4A1B6ED9D295}" dt="2021-08-18T12:50:42.134" v="70" actId="208"/>
          <ac:graphicFrameMkLst>
            <pc:docMk/>
            <pc:sldMk cId="0" sldId="259"/>
            <ac:graphicFrameMk id="6" creationId="{00000000-0008-0000-0100-000002000000}"/>
          </ac:graphicFrameMkLst>
        </pc:graphicFrameChg>
        <pc:graphicFrameChg chg="del">
          <ac:chgData name="Ane Johansen Tangvik" userId="096dfd63-aab7-4715-92d2-5b4d4abd63d7" providerId="ADAL" clId="{C41FF56A-997B-4F40-932A-4A1B6ED9D295}" dt="2021-08-18T12:41:07.571" v="16" actId="478"/>
          <ac:graphicFrameMkLst>
            <pc:docMk/>
            <pc:sldMk cId="0" sldId="259"/>
            <ac:graphicFrameMk id="7" creationId="{00000000-0008-0000-0100-000002000000}"/>
          </ac:graphicFrameMkLst>
        </pc:graphicFrameChg>
      </pc:sldChg>
      <pc:sldChg chg="addSp delSp modSp mod">
        <pc:chgData name="Ane Johansen Tangvik" userId="096dfd63-aab7-4715-92d2-5b4d4abd63d7" providerId="ADAL" clId="{C41FF56A-997B-4F40-932A-4A1B6ED9D295}" dt="2021-08-18T12:52:46.063" v="136" actId="20577"/>
        <pc:sldMkLst>
          <pc:docMk/>
          <pc:sldMk cId="0" sldId="260"/>
        </pc:sldMkLst>
        <pc:spChg chg="mod">
          <ac:chgData name="Ane Johansen Tangvik" userId="096dfd63-aab7-4715-92d2-5b4d4abd63d7" providerId="ADAL" clId="{C41FF56A-997B-4F40-932A-4A1B6ED9D295}" dt="2021-08-18T12:43:26.137" v="42" actId="2711"/>
          <ac:spMkLst>
            <pc:docMk/>
            <pc:sldMk cId="0" sldId="260"/>
            <ac:spMk id="20481" creationId="{00000000-0000-0000-0000-000000000000}"/>
          </ac:spMkLst>
        </pc:spChg>
        <pc:spChg chg="mod">
          <ac:chgData name="Ane Johansen Tangvik" userId="096dfd63-aab7-4715-92d2-5b4d4abd63d7" providerId="ADAL" clId="{C41FF56A-997B-4F40-932A-4A1B6ED9D295}" dt="2021-08-18T12:52:46.063" v="136" actId="20577"/>
          <ac:spMkLst>
            <pc:docMk/>
            <pc:sldMk cId="0" sldId="260"/>
            <ac:spMk id="20482" creationId="{00000000-0000-0000-0000-000000000000}"/>
          </ac:spMkLst>
        </pc:spChg>
        <pc:graphicFrameChg chg="add mod">
          <ac:chgData name="Ane Johansen Tangvik" userId="096dfd63-aab7-4715-92d2-5b4d4abd63d7" providerId="ADAL" clId="{C41FF56A-997B-4F40-932A-4A1B6ED9D295}" dt="2021-08-18T12:52:32.032" v="130" actId="208"/>
          <ac:graphicFrameMkLst>
            <pc:docMk/>
            <pc:sldMk cId="0" sldId="260"/>
            <ac:graphicFrameMk id="6" creationId="{00000000-0008-0000-0100-000003000000}"/>
          </ac:graphicFrameMkLst>
        </pc:graphicFrameChg>
        <pc:graphicFrameChg chg="del">
          <ac:chgData name="Ane Johansen Tangvik" userId="096dfd63-aab7-4715-92d2-5b4d4abd63d7" providerId="ADAL" clId="{C41FF56A-997B-4F40-932A-4A1B6ED9D295}" dt="2021-08-18T12:41:11.652" v="17" actId="478"/>
          <ac:graphicFrameMkLst>
            <pc:docMk/>
            <pc:sldMk cId="0" sldId="260"/>
            <ac:graphicFrameMk id="9" creationId="{00000000-0008-0000-0100-000003000000}"/>
          </ac:graphicFrameMkLst>
        </pc:graphicFrameChg>
      </pc:sldChg>
      <pc:sldChg chg="addSp delSp modSp mod">
        <pc:chgData name="Ane Johansen Tangvik" userId="096dfd63-aab7-4715-92d2-5b4d4abd63d7" providerId="ADAL" clId="{C41FF56A-997B-4F40-932A-4A1B6ED9D295}" dt="2021-08-18T12:53:11.258" v="141" actId="208"/>
        <pc:sldMkLst>
          <pc:docMk/>
          <pc:sldMk cId="0" sldId="261"/>
        </pc:sldMkLst>
        <pc:graphicFrameChg chg="add mod">
          <ac:chgData name="Ane Johansen Tangvik" userId="096dfd63-aab7-4715-92d2-5b4d4abd63d7" providerId="ADAL" clId="{C41FF56A-997B-4F40-932A-4A1B6ED9D295}" dt="2021-08-18T12:53:11.258" v="141" actId="208"/>
          <ac:graphicFrameMkLst>
            <pc:docMk/>
            <pc:sldMk cId="0" sldId="261"/>
            <ac:graphicFrameMk id="6" creationId="{00000000-0008-0000-0000-000002000000}"/>
          </ac:graphicFrameMkLst>
        </pc:graphicFrameChg>
        <pc:graphicFrameChg chg="del">
          <ac:chgData name="Ane Johansen Tangvik" userId="096dfd63-aab7-4715-92d2-5b4d4abd63d7" providerId="ADAL" clId="{C41FF56A-997B-4F40-932A-4A1B6ED9D295}" dt="2021-08-18T12:41:13.853" v="18" actId="478"/>
          <ac:graphicFrameMkLst>
            <pc:docMk/>
            <pc:sldMk cId="0" sldId="261"/>
            <ac:graphicFrameMk id="7" creationId="{00000000-0008-0000-0000-000002000000}"/>
          </ac:graphicFrameMkLst>
        </pc:graphicFrameChg>
      </pc:sldChg>
      <pc:sldChg chg="addSp delSp modSp add del mod">
        <pc:chgData name="Ane Johansen Tangvik" userId="096dfd63-aab7-4715-92d2-5b4d4abd63d7" providerId="ADAL" clId="{C41FF56A-997B-4F40-932A-4A1B6ED9D295}" dt="2021-08-18T13:00:18.822" v="160" actId="208"/>
        <pc:sldMkLst>
          <pc:docMk/>
          <pc:sldMk cId="0" sldId="262"/>
        </pc:sldMkLst>
        <pc:graphicFrameChg chg="add mod">
          <ac:chgData name="Ane Johansen Tangvik" userId="096dfd63-aab7-4715-92d2-5b4d4abd63d7" providerId="ADAL" clId="{C41FF56A-997B-4F40-932A-4A1B6ED9D295}" dt="2021-08-18T13:00:18.822" v="160" actId="208"/>
          <ac:graphicFrameMkLst>
            <pc:docMk/>
            <pc:sldMk cId="0" sldId="262"/>
            <ac:graphicFrameMk id="6" creationId="{00000000-0008-0000-0000-000005000000}"/>
          </ac:graphicFrameMkLst>
        </pc:graphicFrameChg>
        <pc:graphicFrameChg chg="del">
          <ac:chgData name="Ane Johansen Tangvik" userId="096dfd63-aab7-4715-92d2-5b4d4abd63d7" providerId="ADAL" clId="{C41FF56A-997B-4F40-932A-4A1B6ED9D295}" dt="2021-08-18T12:41:26.891" v="23" actId="478"/>
          <ac:graphicFrameMkLst>
            <pc:docMk/>
            <pc:sldMk cId="0" sldId="262"/>
            <ac:graphicFrameMk id="7" creationId="{00000000-0008-0000-0000-000005000000}"/>
          </ac:graphicFrameMkLst>
        </pc:graphicFrameChg>
      </pc:sldChg>
      <pc:sldChg chg="addSp delSp modSp mod">
        <pc:chgData name="Ane Johansen Tangvik" userId="096dfd63-aab7-4715-92d2-5b4d4abd63d7" providerId="ADAL" clId="{C41FF56A-997B-4F40-932A-4A1B6ED9D295}" dt="2021-08-18T13:01:41.023" v="241" actId="20577"/>
        <pc:sldMkLst>
          <pc:docMk/>
          <pc:sldMk cId="0" sldId="263"/>
        </pc:sldMkLst>
        <pc:spChg chg="mod">
          <ac:chgData name="Ane Johansen Tangvik" userId="096dfd63-aab7-4715-92d2-5b4d4abd63d7" providerId="ADAL" clId="{C41FF56A-997B-4F40-932A-4A1B6ED9D295}" dt="2021-08-18T13:01:22.200" v="203" actId="20577"/>
          <ac:spMkLst>
            <pc:docMk/>
            <pc:sldMk cId="0" sldId="263"/>
            <ac:spMk id="23554" creationId="{00000000-0000-0000-0000-000000000000}"/>
          </ac:spMkLst>
        </pc:spChg>
        <pc:graphicFrameChg chg="add mod">
          <ac:chgData name="Ane Johansen Tangvik" userId="096dfd63-aab7-4715-92d2-5b4d4abd63d7" providerId="ADAL" clId="{C41FF56A-997B-4F40-932A-4A1B6ED9D295}" dt="2021-08-18T13:01:41.023" v="241" actId="20577"/>
          <ac:graphicFrameMkLst>
            <pc:docMk/>
            <pc:sldMk cId="0" sldId="263"/>
            <ac:graphicFrameMk id="6" creationId="{00000000-0008-0000-0000-000006000000}"/>
          </ac:graphicFrameMkLst>
        </pc:graphicFrameChg>
        <pc:graphicFrameChg chg="del">
          <ac:chgData name="Ane Johansen Tangvik" userId="096dfd63-aab7-4715-92d2-5b4d4abd63d7" providerId="ADAL" clId="{C41FF56A-997B-4F40-932A-4A1B6ED9D295}" dt="2021-08-18T12:41:31.580" v="24" actId="478"/>
          <ac:graphicFrameMkLst>
            <pc:docMk/>
            <pc:sldMk cId="0" sldId="263"/>
            <ac:graphicFrameMk id="7" creationId="{00000000-0008-0000-0000-000006000000}"/>
          </ac:graphicFrameMkLst>
        </pc:graphicFrameChg>
      </pc:sldChg>
      <pc:sldChg chg="addSp delSp modSp mod">
        <pc:chgData name="Ane Johansen Tangvik" userId="096dfd63-aab7-4715-92d2-5b4d4abd63d7" providerId="ADAL" clId="{C41FF56A-997B-4F40-932A-4A1B6ED9D295}" dt="2021-08-18T13:00:00.499" v="155"/>
        <pc:sldMkLst>
          <pc:docMk/>
          <pc:sldMk cId="0" sldId="264"/>
        </pc:sldMkLst>
        <pc:graphicFrameChg chg="add mod">
          <ac:chgData name="Ane Johansen Tangvik" userId="096dfd63-aab7-4715-92d2-5b4d4abd63d7" providerId="ADAL" clId="{C41FF56A-997B-4F40-932A-4A1B6ED9D295}" dt="2021-08-18T13:00:00.499" v="155"/>
          <ac:graphicFrameMkLst>
            <pc:docMk/>
            <pc:sldMk cId="0" sldId="264"/>
            <ac:graphicFrameMk id="6" creationId="{00000000-0008-0000-0000-000004000000}"/>
          </ac:graphicFrameMkLst>
        </pc:graphicFrameChg>
        <pc:graphicFrameChg chg="del">
          <ac:chgData name="Ane Johansen Tangvik" userId="096dfd63-aab7-4715-92d2-5b4d4abd63d7" providerId="ADAL" clId="{C41FF56A-997B-4F40-932A-4A1B6ED9D295}" dt="2021-08-18T12:41:19.859" v="20" actId="478"/>
          <ac:graphicFrameMkLst>
            <pc:docMk/>
            <pc:sldMk cId="0" sldId="264"/>
            <ac:graphicFrameMk id="7" creationId="{00000000-0008-0000-0000-000004000000}"/>
          </ac:graphicFrameMkLst>
        </pc:graphicFrameChg>
      </pc:sldChg>
      <pc:sldChg chg="addSp delSp modSp mod">
        <pc:chgData name="Ane Johansen Tangvik" userId="096dfd63-aab7-4715-92d2-5b4d4abd63d7" providerId="ADAL" clId="{C41FF56A-997B-4F40-932A-4A1B6ED9D295}" dt="2021-08-18T12:54:00.362" v="149" actId="14100"/>
        <pc:sldMkLst>
          <pc:docMk/>
          <pc:sldMk cId="0" sldId="265"/>
        </pc:sldMkLst>
        <pc:spChg chg="mod">
          <ac:chgData name="Ane Johansen Tangvik" userId="096dfd63-aab7-4715-92d2-5b4d4abd63d7" providerId="ADAL" clId="{C41FF56A-997B-4F40-932A-4A1B6ED9D295}" dt="2021-08-18T12:53:54.566" v="147" actId="1076"/>
          <ac:spMkLst>
            <pc:docMk/>
            <pc:sldMk cId="0" sldId="265"/>
            <ac:spMk id="25601" creationId="{00000000-0000-0000-0000-000000000000}"/>
          </ac:spMkLst>
        </pc:spChg>
        <pc:graphicFrameChg chg="add mod">
          <ac:chgData name="Ane Johansen Tangvik" userId="096dfd63-aab7-4715-92d2-5b4d4abd63d7" providerId="ADAL" clId="{C41FF56A-997B-4F40-932A-4A1B6ED9D295}" dt="2021-08-18T12:53:32.518" v="146" actId="208"/>
          <ac:graphicFrameMkLst>
            <pc:docMk/>
            <pc:sldMk cId="0" sldId="265"/>
            <ac:graphicFrameMk id="6" creationId="{00000000-0008-0000-0000-000003000000}"/>
          </ac:graphicFrameMkLst>
        </pc:graphicFrameChg>
        <pc:graphicFrameChg chg="del">
          <ac:chgData name="Ane Johansen Tangvik" userId="096dfd63-aab7-4715-92d2-5b4d4abd63d7" providerId="ADAL" clId="{C41FF56A-997B-4F40-932A-4A1B6ED9D295}" dt="2021-08-18T12:41:16.556" v="19" actId="478"/>
          <ac:graphicFrameMkLst>
            <pc:docMk/>
            <pc:sldMk cId="0" sldId="265"/>
            <ac:graphicFrameMk id="7" creationId="{00000000-0008-0000-0000-000003000000}"/>
          </ac:graphicFrameMkLst>
        </pc:graphicFrameChg>
        <pc:picChg chg="mod">
          <ac:chgData name="Ane Johansen Tangvik" userId="096dfd63-aab7-4715-92d2-5b4d4abd63d7" providerId="ADAL" clId="{C41FF56A-997B-4F40-932A-4A1B6ED9D295}" dt="2021-08-18T12:54:00.362" v="149" actId="14100"/>
          <ac:picMkLst>
            <pc:docMk/>
            <pc:sldMk cId="0" sldId="265"/>
            <ac:picMk id="11" creationId="{7CAF6CE9-2439-4A6D-B2E1-35D5C19C1B5D}"/>
          </ac:picMkLst>
        </pc:picChg>
      </pc:sldChg>
      <pc:sldChg chg="addSp delSp modSp mod">
        <pc:chgData name="Ane Johansen Tangvik" userId="096dfd63-aab7-4715-92d2-5b4d4abd63d7" providerId="ADAL" clId="{C41FF56A-997B-4F40-932A-4A1B6ED9D295}" dt="2021-08-18T13:01:59.806" v="246" actId="208"/>
        <pc:sldMkLst>
          <pc:docMk/>
          <pc:sldMk cId="0" sldId="266"/>
        </pc:sldMkLst>
        <pc:graphicFrameChg chg="add mod">
          <ac:chgData name="Ane Johansen Tangvik" userId="096dfd63-aab7-4715-92d2-5b4d4abd63d7" providerId="ADAL" clId="{C41FF56A-997B-4F40-932A-4A1B6ED9D295}" dt="2021-08-18T13:01:59.806" v="246" actId="208"/>
          <ac:graphicFrameMkLst>
            <pc:docMk/>
            <pc:sldMk cId="0" sldId="266"/>
            <ac:graphicFrameMk id="6" creationId="{00000000-0008-0000-0200-000002000000}"/>
          </ac:graphicFrameMkLst>
        </pc:graphicFrameChg>
        <pc:graphicFrameChg chg="del">
          <ac:chgData name="Ane Johansen Tangvik" userId="096dfd63-aab7-4715-92d2-5b4d4abd63d7" providerId="ADAL" clId="{C41FF56A-997B-4F40-932A-4A1B6ED9D295}" dt="2021-08-18T12:41:34.125" v="25" actId="478"/>
          <ac:graphicFrameMkLst>
            <pc:docMk/>
            <pc:sldMk cId="0" sldId="266"/>
            <ac:graphicFrameMk id="7" creationId="{00000000-0008-0000-0200-000002000000}"/>
          </ac:graphicFrameMkLst>
        </pc:graphicFrameChg>
      </pc:sldChg>
      <pc:sldChg chg="addSp delSp modSp mod">
        <pc:chgData name="Ane Johansen Tangvik" userId="096dfd63-aab7-4715-92d2-5b4d4abd63d7" providerId="ADAL" clId="{C41FF56A-997B-4F40-932A-4A1B6ED9D295}" dt="2021-08-18T13:06:55.329" v="260" actId="2711"/>
        <pc:sldMkLst>
          <pc:docMk/>
          <pc:sldMk cId="0" sldId="267"/>
        </pc:sldMkLst>
        <pc:spChg chg="mod">
          <ac:chgData name="Ane Johansen Tangvik" userId="096dfd63-aab7-4715-92d2-5b4d4abd63d7" providerId="ADAL" clId="{C41FF56A-997B-4F40-932A-4A1B6ED9D295}" dt="2021-08-18T13:06:55.329" v="260" actId="2711"/>
          <ac:spMkLst>
            <pc:docMk/>
            <pc:sldMk cId="0" sldId="267"/>
            <ac:spMk id="3" creationId="{00000000-0000-0000-0000-000000000000}"/>
          </ac:spMkLst>
        </pc:spChg>
        <pc:graphicFrameChg chg="add mod">
          <ac:chgData name="Ane Johansen Tangvik" userId="096dfd63-aab7-4715-92d2-5b4d4abd63d7" providerId="ADAL" clId="{C41FF56A-997B-4F40-932A-4A1B6ED9D295}" dt="2021-08-18T13:06:07.610" v="251" actId="208"/>
          <ac:graphicFrameMkLst>
            <pc:docMk/>
            <pc:sldMk cId="0" sldId="267"/>
            <ac:graphicFrameMk id="7" creationId="{453E3D0E-4D2C-4838-AF60-36DC24922436}"/>
          </ac:graphicFrameMkLst>
        </pc:graphicFrameChg>
        <pc:graphicFrameChg chg="del">
          <ac:chgData name="Ane Johansen Tangvik" userId="096dfd63-aab7-4715-92d2-5b4d4abd63d7" providerId="ADAL" clId="{C41FF56A-997B-4F40-932A-4A1B6ED9D295}" dt="2021-08-18T12:41:37.547" v="26" actId="478"/>
          <ac:graphicFrameMkLst>
            <pc:docMk/>
            <pc:sldMk cId="0" sldId="267"/>
            <ac:graphicFrameMk id="8" creationId="{453E3D0E-4D2C-4838-AF60-36DC24922436}"/>
          </ac:graphicFrameMkLst>
        </pc:graphicFrameChg>
      </pc:sldChg>
      <pc:sldChg chg="addSp delSp modSp mod">
        <pc:chgData name="Ane Johansen Tangvik" userId="096dfd63-aab7-4715-92d2-5b4d4abd63d7" providerId="ADAL" clId="{C41FF56A-997B-4F40-932A-4A1B6ED9D295}" dt="2021-08-18T13:06:45.724" v="259" actId="113"/>
        <pc:sldMkLst>
          <pc:docMk/>
          <pc:sldMk cId="0" sldId="268"/>
        </pc:sldMkLst>
        <pc:spChg chg="mod">
          <ac:chgData name="Ane Johansen Tangvik" userId="096dfd63-aab7-4715-92d2-5b4d4abd63d7" providerId="ADAL" clId="{C41FF56A-997B-4F40-932A-4A1B6ED9D295}" dt="2021-08-18T13:06:45.724" v="259" actId="113"/>
          <ac:spMkLst>
            <pc:docMk/>
            <pc:sldMk cId="0" sldId="268"/>
            <ac:spMk id="9" creationId="{FD211870-AB8C-405B-8B05-36E64B5FD399}"/>
          </ac:spMkLst>
        </pc:spChg>
        <pc:graphicFrameChg chg="del">
          <ac:chgData name="Ane Johansen Tangvik" userId="096dfd63-aab7-4715-92d2-5b4d4abd63d7" providerId="ADAL" clId="{C41FF56A-997B-4F40-932A-4A1B6ED9D295}" dt="2021-08-18T12:41:40.307" v="27" actId="478"/>
          <ac:graphicFrameMkLst>
            <pc:docMk/>
            <pc:sldMk cId="0" sldId="268"/>
            <ac:graphicFrameMk id="6" creationId="{B01BA161-1FAC-4203-AB22-8A63243126F0}"/>
          </ac:graphicFrameMkLst>
        </pc:graphicFrameChg>
        <pc:graphicFrameChg chg="add mod">
          <ac:chgData name="Ane Johansen Tangvik" userId="096dfd63-aab7-4715-92d2-5b4d4abd63d7" providerId="ADAL" clId="{C41FF56A-997B-4F40-932A-4A1B6ED9D295}" dt="2021-08-18T13:06:36.911" v="258" actId="1076"/>
          <ac:graphicFrameMkLst>
            <pc:docMk/>
            <pc:sldMk cId="0" sldId="268"/>
            <ac:graphicFrameMk id="7" creationId="{B01BA161-1FAC-4203-AB22-8A63243126F0}"/>
          </ac:graphicFrameMkLst>
        </pc:graphicFrameChg>
      </pc:sldChg>
      <pc:sldChg chg="addSp delSp modSp mod">
        <pc:chgData name="Ane Johansen Tangvik" userId="096dfd63-aab7-4715-92d2-5b4d4abd63d7" providerId="ADAL" clId="{C41FF56A-997B-4F40-932A-4A1B6ED9D295}" dt="2021-08-18T13:07:15.837" v="265" actId="208"/>
        <pc:sldMkLst>
          <pc:docMk/>
          <pc:sldMk cId="0" sldId="269"/>
        </pc:sldMkLst>
        <pc:graphicFrameChg chg="add mod">
          <ac:chgData name="Ane Johansen Tangvik" userId="096dfd63-aab7-4715-92d2-5b4d4abd63d7" providerId="ADAL" clId="{C41FF56A-997B-4F40-932A-4A1B6ED9D295}" dt="2021-08-18T13:07:15.837" v="265" actId="208"/>
          <ac:graphicFrameMkLst>
            <pc:docMk/>
            <pc:sldMk cId="0" sldId="269"/>
            <ac:graphicFrameMk id="6" creationId="{B6D47FB3-6A8A-49AF-A4EB-34DF6BE26F0F}"/>
          </ac:graphicFrameMkLst>
        </pc:graphicFrameChg>
        <pc:graphicFrameChg chg="del">
          <ac:chgData name="Ane Johansen Tangvik" userId="096dfd63-aab7-4715-92d2-5b4d4abd63d7" providerId="ADAL" clId="{C41FF56A-997B-4F40-932A-4A1B6ED9D295}" dt="2021-08-18T12:41:42.556" v="28" actId="478"/>
          <ac:graphicFrameMkLst>
            <pc:docMk/>
            <pc:sldMk cId="0" sldId="269"/>
            <ac:graphicFrameMk id="7" creationId="{B6D47FB3-6A8A-49AF-A4EB-34DF6BE26F0F}"/>
          </ac:graphicFrameMkLst>
        </pc:graphicFrameChg>
      </pc:sldChg>
      <pc:sldChg chg="modSp mod">
        <pc:chgData name="Ane Johansen Tangvik" userId="096dfd63-aab7-4715-92d2-5b4d4abd63d7" providerId="ADAL" clId="{C41FF56A-997B-4F40-932A-4A1B6ED9D295}" dt="2021-08-18T12:52:06.438" v="125" actId="113"/>
        <pc:sldMkLst>
          <pc:docMk/>
          <pc:sldMk cId="1226167592" sldId="270"/>
        </pc:sldMkLst>
        <pc:spChg chg="mod">
          <ac:chgData name="Ane Johansen Tangvik" userId="096dfd63-aab7-4715-92d2-5b4d4abd63d7" providerId="ADAL" clId="{C41FF56A-997B-4F40-932A-4A1B6ED9D295}" dt="2021-08-18T12:51:48.310" v="119" actId="20577"/>
          <ac:spMkLst>
            <pc:docMk/>
            <pc:sldMk cId="1226167592" sldId="270"/>
            <ac:spMk id="4" creationId="{00000000-0000-0000-0000-000000000000}"/>
          </ac:spMkLst>
        </pc:spChg>
        <pc:spChg chg="mod">
          <ac:chgData name="Ane Johansen Tangvik" userId="096dfd63-aab7-4715-92d2-5b4d4abd63d7" providerId="ADAL" clId="{C41FF56A-997B-4F40-932A-4A1B6ED9D295}" dt="2021-08-18T12:43:08.946" v="39" actId="2711"/>
          <ac:spMkLst>
            <pc:docMk/>
            <pc:sldMk cId="1226167592" sldId="270"/>
            <ac:spMk id="9" creationId="{00000000-0000-0000-0000-000000000000}"/>
          </ac:spMkLst>
        </pc:spChg>
        <pc:graphicFrameChg chg="mod modGraphic">
          <ac:chgData name="Ane Johansen Tangvik" userId="096dfd63-aab7-4715-92d2-5b4d4abd63d7" providerId="ADAL" clId="{C41FF56A-997B-4F40-932A-4A1B6ED9D295}" dt="2021-08-18T12:52:06.438" v="125" actId="113"/>
          <ac:graphicFrameMkLst>
            <pc:docMk/>
            <pc:sldMk cId="1226167592" sldId="270"/>
            <ac:graphicFrameMk id="14" creationId="{00000000-0000-0000-0000-000000000000}"/>
          </ac:graphicFrameMkLst>
        </pc:graphicFrameChg>
      </pc:sldChg>
      <pc:sldChg chg="addSp modSp mod">
        <pc:chgData name="Ane Johansen Tangvik" userId="096dfd63-aab7-4715-92d2-5b4d4abd63d7" providerId="ADAL" clId="{C41FF56A-997B-4F40-932A-4A1B6ED9D295}" dt="2021-08-18T12:42:04.466" v="32" actId="1076"/>
        <pc:sldMkLst>
          <pc:docMk/>
          <pc:sldMk cId="2320502547" sldId="273"/>
        </pc:sldMkLst>
        <pc:spChg chg="mod">
          <ac:chgData name="Ane Johansen Tangvik" userId="096dfd63-aab7-4715-92d2-5b4d4abd63d7" providerId="ADAL" clId="{C41FF56A-997B-4F40-932A-4A1B6ED9D295}" dt="2021-08-18T12:41:51.264" v="29" actId="2711"/>
          <ac:spMkLst>
            <pc:docMk/>
            <pc:sldMk cId="2320502547" sldId="273"/>
            <ac:spMk id="3" creationId="{6A8B28E2-31F8-406F-ACCB-65EE0BD583DB}"/>
          </ac:spMkLst>
        </pc:spChg>
        <pc:picChg chg="add mod">
          <ac:chgData name="Ane Johansen Tangvik" userId="096dfd63-aab7-4715-92d2-5b4d4abd63d7" providerId="ADAL" clId="{C41FF56A-997B-4F40-932A-4A1B6ED9D295}" dt="2021-08-18T12:42:04.466" v="32" actId="1076"/>
          <ac:picMkLst>
            <pc:docMk/>
            <pc:sldMk cId="2320502547" sldId="273"/>
            <ac:picMk id="4" creationId="{D7238F17-7440-4ED2-A182-819F3D330C9E}"/>
          </ac:picMkLst>
        </pc:picChg>
      </pc:sldChg>
      <pc:sldMasterChg chg="modSp modSldLayout">
        <pc:chgData name="Ane Johansen Tangvik" userId="096dfd63-aab7-4715-92d2-5b4d4abd63d7" providerId="ADAL" clId="{C41FF56A-997B-4F40-932A-4A1B6ED9D295}" dt="2021-08-18T12:47:34.888" v="55" actId="2711"/>
        <pc:sldMasterMkLst>
          <pc:docMk/>
          <pc:sldMasterMk cId="0" sldId="2147483660"/>
        </pc:sldMasterMkLst>
        <pc:spChg chg="mod">
          <ac:chgData name="Ane Johansen Tangvik" userId="096dfd63-aab7-4715-92d2-5b4d4abd63d7" providerId="ADAL" clId="{C41FF56A-997B-4F40-932A-4A1B6ED9D295}" dt="2021-08-18T12:47:34.888" v="55" actId="2711"/>
          <ac:spMkLst>
            <pc:docMk/>
            <pc:sldMasterMk cId="0" sldId="2147483660"/>
            <ac:spMk id="1026" creationId="{00000000-0000-0000-0000-000000000000}"/>
          </ac:spMkLst>
        </pc:spChg>
        <pc:spChg chg="mod">
          <ac:chgData name="Ane Johansen Tangvik" userId="096dfd63-aab7-4715-92d2-5b4d4abd63d7" providerId="ADAL" clId="{C41FF56A-997B-4F40-932A-4A1B6ED9D295}" dt="2021-08-18T12:47:24.102" v="54" actId="2711"/>
          <ac:spMkLst>
            <pc:docMk/>
            <pc:sldMasterMk cId="0" sldId="2147483660"/>
            <ac:spMk id="1027" creationId="{00000000-0000-0000-0000-000000000000}"/>
          </ac:spMkLst>
        </pc:spChg>
        <pc:sldLayoutChg chg="modSp mod">
          <pc:chgData name="Ane Johansen Tangvik" userId="096dfd63-aab7-4715-92d2-5b4d4abd63d7" providerId="ADAL" clId="{C41FF56A-997B-4F40-932A-4A1B6ED9D295}" dt="2021-08-18T12:46:53.811" v="53" actId="1076"/>
          <pc:sldLayoutMkLst>
            <pc:docMk/>
            <pc:sldMasterMk cId="0" sldId="2147483660"/>
            <pc:sldLayoutMk cId="3436622746" sldId="2147483690"/>
          </pc:sldLayoutMkLst>
          <pc:spChg chg="mod">
            <ac:chgData name="Ane Johansen Tangvik" userId="096dfd63-aab7-4715-92d2-5b4d4abd63d7" providerId="ADAL" clId="{C41FF56A-997B-4F40-932A-4A1B6ED9D295}" dt="2021-08-18T12:46:52.003" v="52" actId="20577"/>
            <ac:spMkLst>
              <pc:docMk/>
              <pc:sldMasterMk cId="0" sldId="2147483660"/>
              <pc:sldLayoutMk cId="3436622746" sldId="2147483690"/>
              <ac:spMk id="2" creationId="{00000000-0000-0000-0000-000000000000}"/>
            </ac:spMkLst>
          </pc:spChg>
          <pc:spChg chg="mod">
            <ac:chgData name="Ane Johansen Tangvik" userId="096dfd63-aab7-4715-92d2-5b4d4abd63d7" providerId="ADAL" clId="{C41FF56A-997B-4F40-932A-4A1B6ED9D295}" dt="2021-08-18T12:46:46.576" v="44" actId="2711"/>
            <ac:spMkLst>
              <pc:docMk/>
              <pc:sldMasterMk cId="0" sldId="2147483660"/>
              <pc:sldLayoutMk cId="3436622746" sldId="2147483690"/>
              <ac:spMk id="3" creationId="{00000000-0000-0000-0000-000000000000}"/>
            </ac:spMkLst>
          </pc:spChg>
          <pc:grpChg chg="mod">
            <ac:chgData name="Ane Johansen Tangvik" userId="096dfd63-aab7-4715-92d2-5b4d4abd63d7" providerId="ADAL" clId="{C41FF56A-997B-4F40-932A-4A1B6ED9D295}" dt="2021-08-18T12:46:53.811" v="53" actId="1076"/>
            <ac:grpSpMkLst>
              <pc:docMk/>
              <pc:sldMasterMk cId="0" sldId="2147483660"/>
              <pc:sldLayoutMk cId="3436622746" sldId="2147483690"/>
              <ac:grpSpMk id="4" creationId="{00000000-0000-0000-0000-000000000000}"/>
            </ac:grpSpMkLst>
          </pc:grpChg>
        </pc:sldLayoutChg>
      </pc:sldMasterChg>
    </pc:docChg>
  </pc:docChgLst>
  <pc:docChgLst>
    <pc:chgData name="Ane Johansen Tangvik" userId="096dfd63-aab7-4715-92d2-5b4d4abd63d7" providerId="ADAL" clId="{B632320A-1564-47F9-A7A9-78D0283E6248}"/>
    <pc:docChg chg="undo custSel modSld">
      <pc:chgData name="Ane Johansen Tangvik" userId="096dfd63-aab7-4715-92d2-5b4d4abd63d7" providerId="ADAL" clId="{B632320A-1564-47F9-A7A9-78D0283E6248}" dt="2019-05-08T07:37:12.371" v="281" actId="20577"/>
      <pc:docMkLst>
        <pc:docMk/>
      </pc:docMkLst>
      <pc:sldChg chg="modSp">
        <pc:chgData name="Ane Johansen Tangvik" userId="096dfd63-aab7-4715-92d2-5b4d4abd63d7" providerId="ADAL" clId="{B632320A-1564-47F9-A7A9-78D0283E6248}" dt="2019-05-07T13:38:08.648" v="7" actId="20577"/>
        <pc:sldMkLst>
          <pc:docMk/>
          <pc:sldMk cId="0" sldId="256"/>
        </pc:sldMkLst>
        <pc:spChg chg="mod">
          <ac:chgData name="Ane Johansen Tangvik" userId="096dfd63-aab7-4715-92d2-5b4d4abd63d7" providerId="ADAL" clId="{B632320A-1564-47F9-A7A9-78D0283E6248}" dt="2019-05-07T13:38:08.648" v="7" actId="20577"/>
          <ac:spMkLst>
            <pc:docMk/>
            <pc:sldMk cId="0" sldId="256"/>
            <ac:spMk id="16385" creationId="{00000000-0000-0000-0000-000000000000}"/>
          </ac:spMkLst>
        </pc:spChg>
      </pc:sldChg>
      <pc:sldChg chg="addSp delSp modSp mod">
        <pc:chgData name="Ane Johansen Tangvik" userId="096dfd63-aab7-4715-92d2-5b4d4abd63d7" providerId="ADAL" clId="{B632320A-1564-47F9-A7A9-78D0283E6248}" dt="2019-05-07T13:39:17.696" v="105" actId="20577"/>
        <pc:sldMkLst>
          <pc:docMk/>
          <pc:sldMk cId="0" sldId="257"/>
        </pc:sldMkLst>
        <pc:spChg chg="mod">
          <ac:chgData name="Ane Johansen Tangvik" userId="096dfd63-aab7-4715-92d2-5b4d4abd63d7" providerId="ADAL" clId="{B632320A-1564-47F9-A7A9-78D0283E6248}" dt="2019-05-07T13:39:17.696" v="105" actId="20577"/>
          <ac:spMkLst>
            <pc:docMk/>
            <pc:sldMk cId="0" sldId="257"/>
            <ac:spMk id="3" creationId="{00000000-0000-0000-0000-000000000000}"/>
          </ac:spMkLst>
        </pc:spChg>
        <pc:graphicFrameChg chg="add">
          <ac:chgData name="Ane Johansen Tangvik" userId="096dfd63-aab7-4715-92d2-5b4d4abd63d7" providerId="ADAL" clId="{B632320A-1564-47F9-A7A9-78D0283E6248}" dt="2019-05-07T13:38:27.785" v="10"/>
          <ac:graphicFrameMkLst>
            <pc:docMk/>
            <pc:sldMk cId="0" sldId="257"/>
            <ac:graphicFrameMk id="7" creationId="{D86CA2DA-6250-4034-B3ED-1A0864F8D4F0}"/>
          </ac:graphicFrameMkLst>
        </pc:graphicFrameChg>
        <pc:graphicFrameChg chg="add mod">
          <ac:chgData name="Ane Johansen Tangvik" userId="096dfd63-aab7-4715-92d2-5b4d4abd63d7" providerId="ADAL" clId="{B632320A-1564-47F9-A7A9-78D0283E6248}" dt="2019-05-07T13:38:53.111" v="17" actId="208"/>
          <ac:graphicFrameMkLst>
            <pc:docMk/>
            <pc:sldMk cId="0" sldId="257"/>
            <ac:graphicFrameMk id="8" creationId="{D86CA2DA-6250-4034-B3ED-1A0864F8D4F0}"/>
          </ac:graphicFrameMkLst>
        </pc:graphicFrameChg>
        <pc:graphicFrameChg chg="del">
          <ac:chgData name="Ane Johansen Tangvik" userId="096dfd63-aab7-4715-92d2-5b4d4abd63d7" providerId="ADAL" clId="{B632320A-1564-47F9-A7A9-78D0283E6248}" dt="2019-05-07T13:38:24.362" v="8" actId="478"/>
          <ac:graphicFrameMkLst>
            <pc:docMk/>
            <pc:sldMk cId="0" sldId="257"/>
            <ac:graphicFrameMk id="17" creationId="{00000000-0008-0000-0000-000007000000}"/>
          </ac:graphicFrameMkLst>
        </pc:graphicFrameChg>
      </pc:sldChg>
      <pc:sldChg chg="addSp delSp modSp mod">
        <pc:chgData name="Ane Johansen Tangvik" userId="096dfd63-aab7-4715-92d2-5b4d4abd63d7" providerId="ADAL" clId="{B632320A-1564-47F9-A7A9-78D0283E6248}" dt="2019-05-07T13:45:29.619" v="130" actId="208"/>
        <pc:sldMkLst>
          <pc:docMk/>
          <pc:sldMk cId="0" sldId="259"/>
        </pc:sldMkLst>
        <pc:spChg chg="mod">
          <ac:chgData name="Ane Johansen Tangvik" userId="096dfd63-aab7-4715-92d2-5b4d4abd63d7" providerId="ADAL" clId="{B632320A-1564-47F9-A7A9-78D0283E6248}" dt="2019-05-07T13:45:21.563" v="129" actId="20577"/>
          <ac:spMkLst>
            <pc:docMk/>
            <pc:sldMk cId="0" sldId="259"/>
            <ac:spMk id="19458" creationId="{00000000-0000-0000-0000-000000000000}"/>
          </ac:spMkLst>
        </pc:spChg>
        <pc:graphicFrameChg chg="add">
          <ac:chgData name="Ane Johansen Tangvik" userId="096dfd63-aab7-4715-92d2-5b4d4abd63d7" providerId="ADAL" clId="{B632320A-1564-47F9-A7A9-78D0283E6248}" dt="2019-05-07T13:45:04.154" v="118"/>
          <ac:graphicFrameMkLst>
            <pc:docMk/>
            <pc:sldMk cId="0" sldId="259"/>
            <ac:graphicFrameMk id="7" creationId="{00000000-0008-0000-0100-000002000000}"/>
          </ac:graphicFrameMkLst>
        </pc:graphicFrameChg>
        <pc:graphicFrameChg chg="add mod">
          <ac:chgData name="Ane Johansen Tangvik" userId="096dfd63-aab7-4715-92d2-5b4d4abd63d7" providerId="ADAL" clId="{B632320A-1564-47F9-A7A9-78D0283E6248}" dt="2019-05-07T13:45:29.619" v="130" actId="208"/>
          <ac:graphicFrameMkLst>
            <pc:docMk/>
            <pc:sldMk cId="0" sldId="259"/>
            <ac:graphicFrameMk id="9" creationId="{00000000-0008-0000-0100-000002000000}"/>
          </ac:graphicFrameMkLst>
        </pc:graphicFrameChg>
        <pc:graphicFrameChg chg="del">
          <ac:chgData name="Ane Johansen Tangvik" userId="096dfd63-aab7-4715-92d2-5b4d4abd63d7" providerId="ADAL" clId="{B632320A-1564-47F9-A7A9-78D0283E6248}" dt="2019-05-07T13:39:21.205" v="106" actId="478"/>
          <ac:graphicFrameMkLst>
            <pc:docMk/>
            <pc:sldMk cId="0" sldId="259"/>
            <ac:graphicFrameMk id="10" creationId="{00000000-0008-0000-0100-000002000000}"/>
          </ac:graphicFrameMkLst>
        </pc:graphicFrameChg>
      </pc:sldChg>
      <pc:sldChg chg="addSp delSp modSp mod">
        <pc:chgData name="Ane Johansen Tangvik" userId="096dfd63-aab7-4715-92d2-5b4d4abd63d7" providerId="ADAL" clId="{B632320A-1564-47F9-A7A9-78D0283E6248}" dt="2019-05-07T13:48:57.651" v="182" actId="1582"/>
        <pc:sldMkLst>
          <pc:docMk/>
          <pc:sldMk cId="0" sldId="260"/>
        </pc:sldMkLst>
        <pc:spChg chg="mod">
          <ac:chgData name="Ane Johansen Tangvik" userId="096dfd63-aab7-4715-92d2-5b4d4abd63d7" providerId="ADAL" clId="{B632320A-1564-47F9-A7A9-78D0283E6248}" dt="2019-05-07T13:48:29.730" v="175" actId="20577"/>
          <ac:spMkLst>
            <pc:docMk/>
            <pc:sldMk cId="0" sldId="260"/>
            <ac:spMk id="20482" creationId="{00000000-0000-0000-0000-000000000000}"/>
          </ac:spMkLst>
        </pc:spChg>
        <pc:graphicFrameChg chg="add mod">
          <ac:chgData name="Ane Johansen Tangvik" userId="096dfd63-aab7-4715-92d2-5b4d4abd63d7" providerId="ADAL" clId="{B632320A-1564-47F9-A7A9-78D0283E6248}" dt="2019-05-07T13:48:57.651" v="182" actId="1582"/>
          <ac:graphicFrameMkLst>
            <pc:docMk/>
            <pc:sldMk cId="0" sldId="260"/>
            <ac:graphicFrameMk id="8" creationId="{00000000-0008-0000-0100-000003000000}"/>
          </ac:graphicFrameMkLst>
        </pc:graphicFrameChg>
        <pc:graphicFrameChg chg="del">
          <ac:chgData name="Ane Johansen Tangvik" userId="096dfd63-aab7-4715-92d2-5b4d4abd63d7" providerId="ADAL" clId="{B632320A-1564-47F9-A7A9-78D0283E6248}" dt="2019-05-07T13:39:24.564" v="107" actId="478"/>
          <ac:graphicFrameMkLst>
            <pc:docMk/>
            <pc:sldMk cId="0" sldId="260"/>
            <ac:graphicFrameMk id="10" creationId="{00000000-0008-0000-0100-000003000000}"/>
          </ac:graphicFrameMkLst>
        </pc:graphicFrameChg>
      </pc:sldChg>
      <pc:sldChg chg="addSp delSp modSp mod">
        <pc:chgData name="Ane Johansen Tangvik" userId="096dfd63-aab7-4715-92d2-5b4d4abd63d7" providerId="ADAL" clId="{B632320A-1564-47F9-A7A9-78D0283E6248}" dt="2019-05-08T07:25:45.657" v="192" actId="208"/>
        <pc:sldMkLst>
          <pc:docMk/>
          <pc:sldMk cId="0" sldId="261"/>
        </pc:sldMkLst>
        <pc:graphicFrameChg chg="add mod">
          <ac:chgData name="Ane Johansen Tangvik" userId="096dfd63-aab7-4715-92d2-5b4d4abd63d7" providerId="ADAL" clId="{B632320A-1564-47F9-A7A9-78D0283E6248}" dt="2019-05-08T07:25:45.657" v="192" actId="208"/>
          <ac:graphicFrameMkLst>
            <pc:docMk/>
            <pc:sldMk cId="0" sldId="261"/>
            <ac:graphicFrameMk id="6" creationId="{00000000-0008-0000-0000-000002000000}"/>
          </ac:graphicFrameMkLst>
        </pc:graphicFrameChg>
        <pc:graphicFrameChg chg="del">
          <ac:chgData name="Ane Johansen Tangvik" userId="096dfd63-aab7-4715-92d2-5b4d4abd63d7" providerId="ADAL" clId="{B632320A-1564-47F9-A7A9-78D0283E6248}" dt="2019-05-07T13:39:25.824" v="108" actId="478"/>
          <ac:graphicFrameMkLst>
            <pc:docMk/>
            <pc:sldMk cId="0" sldId="261"/>
            <ac:graphicFrameMk id="11" creationId="{DFBE9A59-6709-4001-A61A-9E1D02DF7F3E}"/>
          </ac:graphicFrameMkLst>
        </pc:graphicFrameChg>
      </pc:sldChg>
      <pc:sldChg chg="addSp delSp modSp mod">
        <pc:chgData name="Ane Johansen Tangvik" userId="096dfd63-aab7-4715-92d2-5b4d4abd63d7" providerId="ADAL" clId="{B632320A-1564-47F9-A7A9-78D0283E6248}" dt="2019-05-08T07:33:45.715" v="204" actId="208"/>
        <pc:sldMkLst>
          <pc:docMk/>
          <pc:sldMk cId="0" sldId="262"/>
        </pc:sldMkLst>
        <pc:graphicFrameChg chg="add mod">
          <ac:chgData name="Ane Johansen Tangvik" userId="096dfd63-aab7-4715-92d2-5b4d4abd63d7" providerId="ADAL" clId="{B632320A-1564-47F9-A7A9-78D0283E6248}" dt="2019-05-08T07:33:45.715" v="204" actId="208"/>
          <ac:graphicFrameMkLst>
            <pc:docMk/>
            <pc:sldMk cId="0" sldId="262"/>
            <ac:graphicFrameMk id="6" creationId="{00000000-0008-0000-0000-000005000000}"/>
          </ac:graphicFrameMkLst>
        </pc:graphicFrameChg>
        <pc:graphicFrameChg chg="del">
          <ac:chgData name="Ane Johansen Tangvik" userId="096dfd63-aab7-4715-92d2-5b4d4abd63d7" providerId="ADAL" clId="{B632320A-1564-47F9-A7A9-78D0283E6248}" dt="2019-05-07T13:39:33.836" v="111" actId="478"/>
          <ac:graphicFrameMkLst>
            <pc:docMk/>
            <pc:sldMk cId="0" sldId="262"/>
            <ac:graphicFrameMk id="9" creationId="{00000000-0008-0000-0000-000005000000}"/>
          </ac:graphicFrameMkLst>
        </pc:graphicFrameChg>
      </pc:sldChg>
      <pc:sldChg chg="addSp delSp modSp mod">
        <pc:chgData name="Ane Johansen Tangvik" userId="096dfd63-aab7-4715-92d2-5b4d4abd63d7" providerId="ADAL" clId="{B632320A-1564-47F9-A7A9-78D0283E6248}" dt="2019-05-08T07:34:03.994" v="210" actId="208"/>
        <pc:sldMkLst>
          <pc:docMk/>
          <pc:sldMk cId="0" sldId="263"/>
        </pc:sldMkLst>
        <pc:graphicFrameChg chg="add mod">
          <ac:chgData name="Ane Johansen Tangvik" userId="096dfd63-aab7-4715-92d2-5b4d4abd63d7" providerId="ADAL" clId="{B632320A-1564-47F9-A7A9-78D0283E6248}" dt="2019-05-08T07:34:03.994" v="210" actId="208"/>
          <ac:graphicFrameMkLst>
            <pc:docMk/>
            <pc:sldMk cId="0" sldId="263"/>
            <ac:graphicFrameMk id="6" creationId="{00000000-0008-0000-0000-000006000000}"/>
          </ac:graphicFrameMkLst>
        </pc:graphicFrameChg>
        <pc:graphicFrameChg chg="del">
          <ac:chgData name="Ane Johansen Tangvik" userId="096dfd63-aab7-4715-92d2-5b4d4abd63d7" providerId="ADAL" clId="{B632320A-1564-47F9-A7A9-78D0283E6248}" dt="2019-05-07T13:39:36.219" v="112" actId="478"/>
          <ac:graphicFrameMkLst>
            <pc:docMk/>
            <pc:sldMk cId="0" sldId="263"/>
            <ac:graphicFrameMk id="9" creationId="{00000000-0008-0000-0000-000006000000}"/>
          </ac:graphicFrameMkLst>
        </pc:graphicFrameChg>
      </pc:sldChg>
      <pc:sldChg chg="addSp delSp modSp mod">
        <pc:chgData name="Ane Johansen Tangvik" userId="096dfd63-aab7-4715-92d2-5b4d4abd63d7" providerId="ADAL" clId="{B632320A-1564-47F9-A7A9-78D0283E6248}" dt="2019-05-08T07:26:12.916" v="198" actId="208"/>
        <pc:sldMkLst>
          <pc:docMk/>
          <pc:sldMk cId="0" sldId="264"/>
        </pc:sldMkLst>
        <pc:graphicFrameChg chg="add mod">
          <ac:chgData name="Ane Johansen Tangvik" userId="096dfd63-aab7-4715-92d2-5b4d4abd63d7" providerId="ADAL" clId="{B632320A-1564-47F9-A7A9-78D0283E6248}" dt="2019-05-08T07:26:12.916" v="198" actId="208"/>
          <ac:graphicFrameMkLst>
            <pc:docMk/>
            <pc:sldMk cId="0" sldId="264"/>
            <ac:graphicFrameMk id="6" creationId="{00000000-0008-0000-0000-000004000000}"/>
          </ac:graphicFrameMkLst>
        </pc:graphicFrameChg>
        <pc:graphicFrameChg chg="del">
          <ac:chgData name="Ane Johansen Tangvik" userId="096dfd63-aab7-4715-92d2-5b4d4abd63d7" providerId="ADAL" clId="{B632320A-1564-47F9-A7A9-78D0283E6248}" dt="2019-05-07T13:39:30.445" v="110" actId="478"/>
          <ac:graphicFrameMkLst>
            <pc:docMk/>
            <pc:sldMk cId="0" sldId="264"/>
            <ac:graphicFrameMk id="10" creationId="{00000000-0008-0000-0000-000004000000}"/>
          </ac:graphicFrameMkLst>
        </pc:graphicFrameChg>
      </pc:sldChg>
      <pc:sldChg chg="addSp delSp modSp mod">
        <pc:chgData name="Ane Johansen Tangvik" userId="096dfd63-aab7-4715-92d2-5b4d4abd63d7" providerId="ADAL" clId="{B632320A-1564-47F9-A7A9-78D0283E6248}" dt="2019-05-08T07:25:48.808" v="193" actId="208"/>
        <pc:sldMkLst>
          <pc:docMk/>
          <pc:sldMk cId="0" sldId="265"/>
        </pc:sldMkLst>
        <pc:graphicFrameChg chg="add mod">
          <ac:chgData name="Ane Johansen Tangvik" userId="096dfd63-aab7-4715-92d2-5b4d4abd63d7" providerId="ADAL" clId="{B632320A-1564-47F9-A7A9-78D0283E6248}" dt="2019-05-08T07:25:48.808" v="193" actId="208"/>
          <ac:graphicFrameMkLst>
            <pc:docMk/>
            <pc:sldMk cId="0" sldId="265"/>
            <ac:graphicFrameMk id="6" creationId="{00000000-0008-0000-0000-000003000000}"/>
          </ac:graphicFrameMkLst>
        </pc:graphicFrameChg>
        <pc:graphicFrameChg chg="del">
          <ac:chgData name="Ane Johansen Tangvik" userId="096dfd63-aab7-4715-92d2-5b4d4abd63d7" providerId="ADAL" clId="{B632320A-1564-47F9-A7A9-78D0283E6248}" dt="2019-05-07T13:39:28.789" v="109" actId="478"/>
          <ac:graphicFrameMkLst>
            <pc:docMk/>
            <pc:sldMk cId="0" sldId="265"/>
            <ac:graphicFrameMk id="10" creationId="{00000000-0008-0000-0000-000003000000}"/>
          </ac:graphicFrameMkLst>
        </pc:graphicFrameChg>
      </pc:sldChg>
      <pc:sldChg chg="addSp delSp modSp mod">
        <pc:chgData name="Ane Johansen Tangvik" userId="096dfd63-aab7-4715-92d2-5b4d4abd63d7" providerId="ADAL" clId="{B632320A-1564-47F9-A7A9-78D0283E6248}" dt="2019-05-08T07:34:20.836" v="215" actId="208"/>
        <pc:sldMkLst>
          <pc:docMk/>
          <pc:sldMk cId="0" sldId="266"/>
        </pc:sldMkLst>
        <pc:graphicFrameChg chg="add mod">
          <ac:chgData name="Ane Johansen Tangvik" userId="096dfd63-aab7-4715-92d2-5b4d4abd63d7" providerId="ADAL" clId="{B632320A-1564-47F9-A7A9-78D0283E6248}" dt="2019-05-08T07:34:20.836" v="215" actId="208"/>
          <ac:graphicFrameMkLst>
            <pc:docMk/>
            <pc:sldMk cId="0" sldId="266"/>
            <ac:graphicFrameMk id="6" creationId="{00000000-0008-0000-0200-000002000000}"/>
          </ac:graphicFrameMkLst>
        </pc:graphicFrameChg>
        <pc:graphicFrameChg chg="del">
          <ac:chgData name="Ane Johansen Tangvik" userId="096dfd63-aab7-4715-92d2-5b4d4abd63d7" providerId="ADAL" clId="{B632320A-1564-47F9-A7A9-78D0283E6248}" dt="2019-05-07T13:39:37.868" v="113" actId="478"/>
          <ac:graphicFrameMkLst>
            <pc:docMk/>
            <pc:sldMk cId="0" sldId="266"/>
            <ac:graphicFrameMk id="11" creationId="{00000000-0008-0000-0200-000003000000}"/>
          </ac:graphicFrameMkLst>
        </pc:graphicFrameChg>
      </pc:sldChg>
      <pc:sldChg chg="addSp delSp modSp mod">
        <pc:chgData name="Ane Johansen Tangvik" userId="096dfd63-aab7-4715-92d2-5b4d4abd63d7" providerId="ADAL" clId="{B632320A-1564-47F9-A7A9-78D0283E6248}" dt="2019-05-08T07:35:02.952" v="243" actId="20577"/>
        <pc:sldMkLst>
          <pc:docMk/>
          <pc:sldMk cId="0" sldId="267"/>
        </pc:sldMkLst>
        <pc:spChg chg="mod">
          <ac:chgData name="Ane Johansen Tangvik" userId="096dfd63-aab7-4715-92d2-5b4d4abd63d7" providerId="ADAL" clId="{B632320A-1564-47F9-A7A9-78D0283E6248}" dt="2019-05-08T07:35:02.952" v="243" actId="20577"/>
          <ac:spMkLst>
            <pc:docMk/>
            <pc:sldMk cId="0" sldId="267"/>
            <ac:spMk id="3" creationId="{00000000-0000-0000-0000-000000000000}"/>
          </ac:spMkLst>
        </pc:spChg>
        <pc:graphicFrameChg chg="add mod">
          <ac:chgData name="Ane Johansen Tangvik" userId="096dfd63-aab7-4715-92d2-5b4d4abd63d7" providerId="ADAL" clId="{B632320A-1564-47F9-A7A9-78D0283E6248}" dt="2019-05-08T07:34:40.926" v="220" actId="208"/>
          <ac:graphicFrameMkLst>
            <pc:docMk/>
            <pc:sldMk cId="0" sldId="267"/>
            <ac:graphicFrameMk id="7" creationId="{453E3D0E-4D2C-4838-AF60-36DC24922436}"/>
          </ac:graphicFrameMkLst>
        </pc:graphicFrameChg>
        <pc:graphicFrameChg chg="del">
          <ac:chgData name="Ane Johansen Tangvik" userId="096dfd63-aab7-4715-92d2-5b4d4abd63d7" providerId="ADAL" clId="{B632320A-1564-47F9-A7A9-78D0283E6248}" dt="2019-05-07T13:39:39.544" v="114" actId="478"/>
          <ac:graphicFrameMkLst>
            <pc:docMk/>
            <pc:sldMk cId="0" sldId="267"/>
            <ac:graphicFrameMk id="11" creationId="{00000000-0008-0000-0300-000004000000}"/>
          </ac:graphicFrameMkLst>
        </pc:graphicFrameChg>
      </pc:sldChg>
      <pc:sldChg chg="addSp delSp modSp mod">
        <pc:chgData name="Ane Johansen Tangvik" userId="096dfd63-aab7-4715-92d2-5b4d4abd63d7" providerId="ADAL" clId="{B632320A-1564-47F9-A7A9-78D0283E6248}" dt="2019-05-08T07:35:21.005" v="248" actId="14100"/>
        <pc:sldMkLst>
          <pc:docMk/>
          <pc:sldMk cId="0" sldId="268"/>
        </pc:sldMkLst>
        <pc:graphicFrameChg chg="add mod">
          <ac:chgData name="Ane Johansen Tangvik" userId="096dfd63-aab7-4715-92d2-5b4d4abd63d7" providerId="ADAL" clId="{B632320A-1564-47F9-A7A9-78D0283E6248}" dt="2019-05-08T07:35:21.005" v="248" actId="14100"/>
          <ac:graphicFrameMkLst>
            <pc:docMk/>
            <pc:sldMk cId="0" sldId="268"/>
            <ac:graphicFrameMk id="5" creationId="{B01BA161-1FAC-4203-AB22-8A63243126F0}"/>
          </ac:graphicFrameMkLst>
        </pc:graphicFrameChg>
        <pc:graphicFrameChg chg="del">
          <ac:chgData name="Ane Johansen Tangvik" userId="096dfd63-aab7-4715-92d2-5b4d4abd63d7" providerId="ADAL" clId="{B632320A-1564-47F9-A7A9-78D0283E6248}" dt="2019-05-07T13:39:42.462" v="115" actId="478"/>
          <ac:graphicFrameMkLst>
            <pc:docMk/>
            <pc:sldMk cId="0" sldId="268"/>
            <ac:graphicFrameMk id="9" creationId="{00000000-0008-0000-0300-000002000000}"/>
          </ac:graphicFrameMkLst>
        </pc:graphicFrameChg>
      </pc:sldChg>
      <pc:sldChg chg="addSp delSp modSp mod">
        <pc:chgData name="Ane Johansen Tangvik" userId="096dfd63-aab7-4715-92d2-5b4d4abd63d7" providerId="ADAL" clId="{B632320A-1564-47F9-A7A9-78D0283E6248}" dt="2019-05-08T07:37:12.371" v="281" actId="20577"/>
        <pc:sldMkLst>
          <pc:docMk/>
          <pc:sldMk cId="0" sldId="269"/>
        </pc:sldMkLst>
        <pc:spChg chg="mod">
          <ac:chgData name="Ane Johansen Tangvik" userId="096dfd63-aab7-4715-92d2-5b4d4abd63d7" providerId="ADAL" clId="{B632320A-1564-47F9-A7A9-78D0283E6248}" dt="2019-05-08T07:37:12.371" v="281" actId="20577"/>
          <ac:spMkLst>
            <pc:docMk/>
            <pc:sldMk cId="0" sldId="269"/>
            <ac:spMk id="29698" creationId="{00000000-0000-0000-0000-000000000000}"/>
          </ac:spMkLst>
        </pc:spChg>
        <pc:graphicFrameChg chg="add mod">
          <ac:chgData name="Ane Johansen Tangvik" userId="096dfd63-aab7-4715-92d2-5b4d4abd63d7" providerId="ADAL" clId="{B632320A-1564-47F9-A7A9-78D0283E6248}" dt="2019-05-08T07:35:42.599" v="254" actId="208"/>
          <ac:graphicFrameMkLst>
            <pc:docMk/>
            <pc:sldMk cId="0" sldId="269"/>
            <ac:graphicFrameMk id="6" creationId="{B6D47FB3-6A8A-49AF-A4EB-34DF6BE26F0F}"/>
          </ac:graphicFrameMkLst>
        </pc:graphicFrameChg>
        <pc:graphicFrameChg chg="del">
          <ac:chgData name="Ane Johansen Tangvik" userId="096dfd63-aab7-4715-92d2-5b4d4abd63d7" providerId="ADAL" clId="{B632320A-1564-47F9-A7A9-78D0283E6248}" dt="2019-05-07T13:39:44.493" v="116" actId="478"/>
          <ac:graphicFrameMkLst>
            <pc:docMk/>
            <pc:sldMk cId="0" sldId="269"/>
            <ac:graphicFrameMk id="9" creationId="{00000000-0008-0000-0000-000008000000}"/>
          </ac:graphicFrameMkLst>
        </pc:graphicFrameChg>
      </pc:sldChg>
      <pc:sldChg chg="modSp">
        <pc:chgData name="Ane Johansen Tangvik" userId="096dfd63-aab7-4715-92d2-5b4d4abd63d7" providerId="ADAL" clId="{B632320A-1564-47F9-A7A9-78D0283E6248}" dt="2019-05-07T13:48:23.556" v="173" actId="1076"/>
        <pc:sldMkLst>
          <pc:docMk/>
          <pc:sldMk cId="1226167592" sldId="270"/>
        </pc:sldMkLst>
        <pc:graphicFrameChg chg="mod modGraphic">
          <ac:chgData name="Ane Johansen Tangvik" userId="096dfd63-aab7-4715-92d2-5b4d4abd63d7" providerId="ADAL" clId="{B632320A-1564-47F9-A7A9-78D0283E6248}" dt="2019-05-07T13:48:20.385" v="172" actId="20577"/>
          <ac:graphicFrameMkLst>
            <pc:docMk/>
            <pc:sldMk cId="1226167592" sldId="270"/>
            <ac:graphicFrameMk id="14" creationId="{00000000-0000-0000-0000-000000000000}"/>
          </ac:graphicFrameMkLst>
        </pc:graphicFrameChg>
        <pc:picChg chg="mod">
          <ac:chgData name="Ane Johansen Tangvik" userId="096dfd63-aab7-4715-92d2-5b4d4abd63d7" providerId="ADAL" clId="{B632320A-1564-47F9-A7A9-78D0283E6248}" dt="2019-05-07T13:48:23.556" v="173" actId="1076"/>
          <ac:picMkLst>
            <pc:docMk/>
            <pc:sldMk cId="1226167592" sldId="270"/>
            <ac:picMk id="7" creationId="{00000000-0000-0000-0000-000000000000}"/>
          </ac:picMkLst>
        </pc:pic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package" Target="../embeddings/Microsoft_Excel_Worksheet.xlsx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0.xml"/><Relationship Id="rId2" Type="http://schemas.microsoft.com/office/2011/relationships/chartColorStyle" Target="colors10.xml"/><Relationship Id="rId1" Type="http://schemas.microsoft.com/office/2011/relationships/chartStyle" Target="style10.xml"/><Relationship Id="rId4" Type="http://schemas.openxmlformats.org/officeDocument/2006/relationships/package" Target="../embeddings/Microsoft_Excel_Worksheet9.xlsx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1.xml"/><Relationship Id="rId2" Type="http://schemas.microsoft.com/office/2011/relationships/chartColorStyle" Target="colors11.xml"/><Relationship Id="rId1" Type="http://schemas.microsoft.com/office/2011/relationships/chartStyle" Target="style11.xml"/><Relationship Id="rId4" Type="http://schemas.openxmlformats.org/officeDocument/2006/relationships/package" Target="../embeddings/Microsoft_Excel_Worksheet10.xlsx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2.xml"/><Relationship Id="rId2" Type="http://schemas.microsoft.com/office/2011/relationships/chartColorStyle" Target="colors12.xml"/><Relationship Id="rId1" Type="http://schemas.microsoft.com/office/2011/relationships/chartStyle" Target="style12.xml"/><Relationship Id="rId4" Type="http://schemas.openxmlformats.org/officeDocument/2006/relationships/package" Target="../embeddings/Microsoft_Excel_Worksheet11.xlsx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package" Target="../embeddings/Microsoft_Excel_Worksheet1.xlsx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3.xml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package" Target="../embeddings/Microsoft_Excel_Worksheet2.xlsx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4.xml"/><Relationship Id="rId2" Type="http://schemas.microsoft.com/office/2011/relationships/chartColorStyle" Target="colors4.xml"/><Relationship Id="rId1" Type="http://schemas.microsoft.com/office/2011/relationships/chartStyle" Target="style4.xml"/><Relationship Id="rId4" Type="http://schemas.openxmlformats.org/officeDocument/2006/relationships/package" Target="../embeddings/Microsoft_Excel_Worksheet3.xlsx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5.xml"/><Relationship Id="rId2" Type="http://schemas.microsoft.com/office/2011/relationships/chartColorStyle" Target="colors5.xml"/><Relationship Id="rId1" Type="http://schemas.microsoft.com/office/2011/relationships/chartStyle" Target="style5.xml"/><Relationship Id="rId4" Type="http://schemas.openxmlformats.org/officeDocument/2006/relationships/package" Target="../embeddings/Microsoft_Excel_Worksheet4.xlsx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6.xml"/><Relationship Id="rId2" Type="http://schemas.microsoft.com/office/2011/relationships/chartColorStyle" Target="colors6.xml"/><Relationship Id="rId1" Type="http://schemas.microsoft.com/office/2011/relationships/chartStyle" Target="style6.xml"/><Relationship Id="rId4" Type="http://schemas.openxmlformats.org/officeDocument/2006/relationships/package" Target="../embeddings/Microsoft_Excel_Worksheet5.xlsx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7.xml"/><Relationship Id="rId2" Type="http://schemas.microsoft.com/office/2011/relationships/chartColorStyle" Target="colors7.xml"/><Relationship Id="rId1" Type="http://schemas.microsoft.com/office/2011/relationships/chartStyle" Target="style7.xml"/><Relationship Id="rId4" Type="http://schemas.openxmlformats.org/officeDocument/2006/relationships/package" Target="../embeddings/Microsoft_Excel_Worksheet6.xlsx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8.xml"/><Relationship Id="rId2" Type="http://schemas.microsoft.com/office/2011/relationships/chartColorStyle" Target="colors8.xml"/><Relationship Id="rId1" Type="http://schemas.microsoft.com/office/2011/relationships/chartStyle" Target="style8.xml"/><Relationship Id="rId4" Type="http://schemas.openxmlformats.org/officeDocument/2006/relationships/package" Target="../embeddings/Microsoft_Excel_Worksheet7.xlsx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9.xml"/><Relationship Id="rId2" Type="http://schemas.microsoft.com/office/2011/relationships/chartColorStyle" Target="colors9.xml"/><Relationship Id="rId1" Type="http://schemas.microsoft.com/office/2011/relationships/chartStyle" Target="style9.xml"/><Relationship Id="rId4" Type="http://schemas.openxmlformats.org/officeDocument/2006/relationships/package" Target="../embeddings/Microsoft_Excel_Worksheet8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'Sett elg'!$C$2</c:f>
              <c:strCache>
                <c:ptCount val="1"/>
                <c:pt idx="0">
                  <c:v>Sett elg pr. jegerdag</c:v>
                </c:pt>
              </c:strCache>
            </c:strRef>
          </c:tx>
          <c:spPr>
            <a:ln w="28575" cap="rnd">
              <a:solidFill>
                <a:schemeClr val="bg2">
                  <a:lumMod val="50000"/>
                </a:scheme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bg2">
                  <a:lumMod val="50000"/>
                </a:schemeClr>
              </a:solidFill>
              <a:ln w="9525">
                <a:solidFill>
                  <a:schemeClr val="bg2">
                    <a:lumMod val="50000"/>
                  </a:schemeClr>
                </a:solidFill>
              </a:ln>
              <a:effectLst/>
            </c:spPr>
          </c:marker>
          <c:cat>
            <c:numRef>
              <c:f>'Sett elg'!$B$3:$B$17</c:f>
              <c:numCache>
                <c:formatCode>General</c:formatCode>
                <c:ptCount val="15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  <c:pt idx="6">
                  <c:v>2013</c:v>
                </c:pt>
                <c:pt idx="7">
                  <c:v>2014</c:v>
                </c:pt>
                <c:pt idx="8">
                  <c:v>2015</c:v>
                </c:pt>
                <c:pt idx="9">
                  <c:v>2016</c:v>
                </c:pt>
                <c:pt idx="10">
                  <c:v>2017</c:v>
                </c:pt>
                <c:pt idx="11">
                  <c:v>2018</c:v>
                </c:pt>
                <c:pt idx="12">
                  <c:v>2019</c:v>
                </c:pt>
                <c:pt idx="13">
                  <c:v>2020</c:v>
                </c:pt>
                <c:pt idx="14">
                  <c:v>2021</c:v>
                </c:pt>
              </c:numCache>
            </c:numRef>
          </c:cat>
          <c:val>
            <c:numRef>
              <c:f>'Sett elg'!$C$3:$C$17</c:f>
              <c:numCache>
                <c:formatCode>0.00</c:formatCode>
                <c:ptCount val="15"/>
                <c:pt idx="0">
                  <c:v>0.77</c:v>
                </c:pt>
                <c:pt idx="1">
                  <c:v>0.76</c:v>
                </c:pt>
                <c:pt idx="2">
                  <c:v>0.74</c:v>
                </c:pt>
                <c:pt idx="3">
                  <c:v>0.84</c:v>
                </c:pt>
                <c:pt idx="4">
                  <c:v>0.82</c:v>
                </c:pt>
                <c:pt idx="5">
                  <c:v>0.81</c:v>
                </c:pt>
                <c:pt idx="6">
                  <c:v>0.83</c:v>
                </c:pt>
                <c:pt idx="7">
                  <c:v>0.76</c:v>
                </c:pt>
                <c:pt idx="8">
                  <c:v>0.75</c:v>
                </c:pt>
                <c:pt idx="9">
                  <c:v>0.86</c:v>
                </c:pt>
                <c:pt idx="10">
                  <c:v>0.88</c:v>
                </c:pt>
                <c:pt idx="11">
                  <c:v>1.06</c:v>
                </c:pt>
                <c:pt idx="12" formatCode="General">
                  <c:v>1.35</c:v>
                </c:pt>
                <c:pt idx="13">
                  <c:v>1.22</c:v>
                </c:pt>
                <c:pt idx="14">
                  <c:v>1.4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4699-44CD-B491-111127B9460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34667392"/>
        <c:axId val="334669360"/>
      </c:lineChart>
      <c:lineChart>
        <c:grouping val="standard"/>
        <c:varyColors val="0"/>
        <c:ser>
          <c:idx val="1"/>
          <c:order val="1"/>
          <c:tx>
            <c:strRef>
              <c:f>'Sett elg'!$D$2</c:f>
              <c:strCache>
                <c:ptCount val="1"/>
                <c:pt idx="0">
                  <c:v>Felt elg pr. jegerdag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cat>
            <c:numRef>
              <c:f>'Sett elg'!$B$3:$B$17</c:f>
              <c:numCache>
                <c:formatCode>General</c:formatCode>
                <c:ptCount val="15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  <c:pt idx="6">
                  <c:v>2013</c:v>
                </c:pt>
                <c:pt idx="7">
                  <c:v>2014</c:v>
                </c:pt>
                <c:pt idx="8">
                  <c:v>2015</c:v>
                </c:pt>
                <c:pt idx="9">
                  <c:v>2016</c:v>
                </c:pt>
                <c:pt idx="10">
                  <c:v>2017</c:v>
                </c:pt>
                <c:pt idx="11">
                  <c:v>2018</c:v>
                </c:pt>
                <c:pt idx="12">
                  <c:v>2019</c:v>
                </c:pt>
                <c:pt idx="13">
                  <c:v>2020</c:v>
                </c:pt>
                <c:pt idx="14">
                  <c:v>2021</c:v>
                </c:pt>
              </c:numCache>
            </c:numRef>
          </c:cat>
          <c:val>
            <c:numRef>
              <c:f>'Sett elg'!$D$3:$D$17</c:f>
              <c:numCache>
                <c:formatCode>0.000</c:formatCode>
                <c:ptCount val="15"/>
                <c:pt idx="0">
                  <c:v>7.0000000000000007E-2</c:v>
                </c:pt>
                <c:pt idx="1">
                  <c:v>7.0000000000000007E-2</c:v>
                </c:pt>
                <c:pt idx="2">
                  <c:v>7.0000000000000007E-2</c:v>
                </c:pt>
                <c:pt idx="3">
                  <c:v>0.08</c:v>
                </c:pt>
                <c:pt idx="4">
                  <c:v>0.08</c:v>
                </c:pt>
                <c:pt idx="5">
                  <c:v>7.0000000000000007E-2</c:v>
                </c:pt>
                <c:pt idx="6">
                  <c:v>0.08</c:v>
                </c:pt>
                <c:pt idx="7">
                  <c:v>7.0000000000000007E-2</c:v>
                </c:pt>
                <c:pt idx="8">
                  <c:v>7.0000000000000007E-2</c:v>
                </c:pt>
                <c:pt idx="9">
                  <c:v>0.08</c:v>
                </c:pt>
                <c:pt idx="10">
                  <c:v>0.08</c:v>
                </c:pt>
                <c:pt idx="11">
                  <c:v>0.08</c:v>
                </c:pt>
                <c:pt idx="12">
                  <c:v>0.08</c:v>
                </c:pt>
                <c:pt idx="13">
                  <c:v>7.8E-2</c:v>
                </c:pt>
                <c:pt idx="14">
                  <c:v>0.08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4699-44CD-B491-111127B9460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523781448"/>
        <c:axId val="615488384"/>
      </c:lineChart>
      <c:catAx>
        <c:axId val="33466739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bg1">
                <a:lumMod val="50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12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334669360"/>
        <c:crosses val="autoZero"/>
        <c:auto val="1"/>
        <c:lblAlgn val="ctr"/>
        <c:lblOffset val="100"/>
        <c:noMultiLvlLbl val="0"/>
      </c:catAx>
      <c:valAx>
        <c:axId val="334669360"/>
        <c:scaling>
          <c:orientation val="minMax"/>
          <c:min val="0.2"/>
        </c:scaling>
        <c:delete val="0"/>
        <c:axPos val="l"/>
        <c:majorGridlines>
          <c:spPr>
            <a:ln w="9525" cap="flat" cmpd="sng" algn="ctr">
              <a:solidFill>
                <a:schemeClr val="bg1">
                  <a:lumMod val="50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nb-NO"/>
                  <a:t>sett elg pr. jegerdag</a:t>
                </a:r>
              </a:p>
            </c:rich>
          </c:tx>
          <c:layout>
            <c:manualLayout>
              <c:xMode val="edge"/>
              <c:yMode val="edge"/>
              <c:x val="1.2102875256522415E-2"/>
              <c:y val="0.3312486631630035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200" b="0" i="0" u="none" strike="noStrike" kern="1200" baseline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</c:title>
        <c:numFmt formatCode="0.00" sourceLinked="1"/>
        <c:majorTickMark val="none"/>
        <c:minorTickMark val="none"/>
        <c:tickLblPos val="nextTo"/>
        <c:spPr>
          <a:noFill/>
          <a:ln>
            <a:solidFill>
              <a:schemeClr val="bg1">
                <a:lumMod val="50000"/>
              </a:schemeClr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334667392"/>
        <c:crosses val="autoZero"/>
        <c:crossBetween val="between"/>
      </c:valAx>
      <c:valAx>
        <c:axId val="615488384"/>
        <c:scaling>
          <c:orientation val="minMax"/>
          <c:min val="2.0000000000000004E-2"/>
        </c:scaling>
        <c:delete val="0"/>
        <c:axPos val="r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nb-NO"/>
                  <a:t>Felt elg pr. jegerdag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200" b="0" i="0" u="none" strike="noStrike" kern="1200" baseline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</c:title>
        <c:numFmt formatCode="0.000" sourceLinked="1"/>
        <c:majorTickMark val="out"/>
        <c:minorTickMark val="none"/>
        <c:tickLblPos val="nextTo"/>
        <c:spPr>
          <a:noFill/>
          <a:ln>
            <a:solidFill>
              <a:schemeClr val="bg1">
                <a:lumMod val="50000"/>
              </a:schemeClr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523781448"/>
        <c:crosses val="max"/>
        <c:crossBetween val="between"/>
      </c:valAx>
      <c:catAx>
        <c:axId val="523781448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615488384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nb-NO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solidFill>
        <a:srgbClr val="FFFFFF">
          <a:lumMod val="50000"/>
        </a:srgbClr>
      </a:solidFill>
    </a:ln>
    <a:effectLst/>
  </c:spPr>
  <c:txPr>
    <a:bodyPr/>
    <a:lstStyle/>
    <a:p>
      <a:pPr>
        <a:defRPr sz="1200">
          <a:solidFill>
            <a:sysClr val="windowText" lastClr="000000"/>
          </a:solidFill>
        </a:defRPr>
      </a:pPr>
      <a:endParaRPr lang="nb-NO"/>
    </a:p>
  </c:txPr>
  <c:externalData r:id="rId4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4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nb-NO"/>
              <a:t>Fallvilt av elg fordelt på årsak</a:t>
            </a:r>
          </a:p>
        </c:rich>
      </c:tx>
      <c:layout>
        <c:manualLayout>
          <c:xMode val="edge"/>
          <c:yMode val="edge"/>
          <c:x val="6.2333199875439289E-2"/>
          <c:y val="4.0678052962611427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4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title>
    <c:autoTitleDeleted val="0"/>
    <c:plotArea>
      <c:layout>
        <c:manualLayout>
          <c:layoutTarget val="inner"/>
          <c:xMode val="edge"/>
          <c:yMode val="edge"/>
          <c:x val="5.711538309963507E-2"/>
          <c:y val="0.13623511745518679"/>
          <c:w val="0.69119245229481452"/>
          <c:h val="0.65833500598974892"/>
        </c:manualLayout>
      </c:layout>
      <c:barChart>
        <c:barDir val="col"/>
        <c:grouping val="clustered"/>
        <c:varyColors val="0"/>
        <c:ser>
          <c:idx val="1"/>
          <c:order val="1"/>
          <c:tx>
            <c:strRef>
              <c:f>Fallvilt!$C$1</c:f>
              <c:strCache>
                <c:ptCount val="1"/>
                <c:pt idx="0">
                  <c:v>Felt som skadedyr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Fallvilt!$A$2:$A$18</c:f>
              <c:strCache>
                <c:ptCount val="17"/>
                <c:pt idx="0">
                  <c:v>2005-2006</c:v>
                </c:pt>
                <c:pt idx="1">
                  <c:v>2006-2007</c:v>
                </c:pt>
                <c:pt idx="2">
                  <c:v>2007-2008</c:v>
                </c:pt>
                <c:pt idx="3">
                  <c:v>2008-2009</c:v>
                </c:pt>
                <c:pt idx="4">
                  <c:v>2009-2010</c:v>
                </c:pt>
                <c:pt idx="5">
                  <c:v>2010-2011</c:v>
                </c:pt>
                <c:pt idx="6">
                  <c:v>2011-2012</c:v>
                </c:pt>
                <c:pt idx="7">
                  <c:v>2012-2013</c:v>
                </c:pt>
                <c:pt idx="8">
                  <c:v>2013-2014</c:v>
                </c:pt>
                <c:pt idx="9">
                  <c:v>2014-2015</c:v>
                </c:pt>
                <c:pt idx="10">
                  <c:v>2015-2016</c:v>
                </c:pt>
                <c:pt idx="11">
                  <c:v>2016-2017</c:v>
                </c:pt>
                <c:pt idx="12">
                  <c:v>2017-2018</c:v>
                </c:pt>
                <c:pt idx="13">
                  <c:v>2018-2019</c:v>
                </c:pt>
                <c:pt idx="14">
                  <c:v>2019-2020</c:v>
                </c:pt>
                <c:pt idx="15">
                  <c:v>2020-2021*</c:v>
                </c:pt>
                <c:pt idx="16">
                  <c:v>2021-2022</c:v>
                </c:pt>
              </c:strCache>
            </c:strRef>
          </c:cat>
          <c:val>
            <c:numRef>
              <c:f>Fallvilt!$C$2:$C$18</c:f>
              <c:numCache>
                <c:formatCode>General</c:formatCode>
                <c:ptCount val="17"/>
                <c:pt idx="0">
                  <c:v>13</c:v>
                </c:pt>
                <c:pt idx="1">
                  <c:v>3</c:v>
                </c:pt>
                <c:pt idx="2">
                  <c:v>9</c:v>
                </c:pt>
                <c:pt idx="3">
                  <c:v>4</c:v>
                </c:pt>
                <c:pt idx="4">
                  <c:v>0</c:v>
                </c:pt>
                <c:pt idx="5">
                  <c:v>3</c:v>
                </c:pt>
                <c:pt idx="6">
                  <c:v>4</c:v>
                </c:pt>
                <c:pt idx="7">
                  <c:v>5</c:v>
                </c:pt>
                <c:pt idx="8">
                  <c:v>4</c:v>
                </c:pt>
                <c:pt idx="9">
                  <c:v>3</c:v>
                </c:pt>
                <c:pt idx="10">
                  <c:v>7</c:v>
                </c:pt>
                <c:pt idx="11">
                  <c:v>7</c:v>
                </c:pt>
                <c:pt idx="12">
                  <c:v>6</c:v>
                </c:pt>
                <c:pt idx="13">
                  <c:v>4</c:v>
                </c:pt>
                <c:pt idx="14">
                  <c:v>8</c:v>
                </c:pt>
                <c:pt idx="15">
                  <c:v>4</c:v>
                </c:pt>
                <c:pt idx="16">
                  <c:v>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68F-4099-9E06-A4CD9D5E9BFE}"/>
            </c:ext>
          </c:extLst>
        </c:ser>
        <c:ser>
          <c:idx val="2"/>
          <c:order val="2"/>
          <c:tx>
            <c:strRef>
              <c:f>Fallvilt!$D$1</c:f>
              <c:strCache>
                <c:ptCount val="1"/>
                <c:pt idx="0">
                  <c:v>Felt i nødverge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Fallvilt!$A$2:$A$18</c:f>
              <c:strCache>
                <c:ptCount val="17"/>
                <c:pt idx="0">
                  <c:v>2005-2006</c:v>
                </c:pt>
                <c:pt idx="1">
                  <c:v>2006-2007</c:v>
                </c:pt>
                <c:pt idx="2">
                  <c:v>2007-2008</c:v>
                </c:pt>
                <c:pt idx="3">
                  <c:v>2008-2009</c:v>
                </c:pt>
                <c:pt idx="4">
                  <c:v>2009-2010</c:v>
                </c:pt>
                <c:pt idx="5">
                  <c:v>2010-2011</c:v>
                </c:pt>
                <c:pt idx="6">
                  <c:v>2011-2012</c:v>
                </c:pt>
                <c:pt idx="7">
                  <c:v>2012-2013</c:v>
                </c:pt>
                <c:pt idx="8">
                  <c:v>2013-2014</c:v>
                </c:pt>
                <c:pt idx="9">
                  <c:v>2014-2015</c:v>
                </c:pt>
                <c:pt idx="10">
                  <c:v>2015-2016</c:v>
                </c:pt>
                <c:pt idx="11">
                  <c:v>2016-2017</c:v>
                </c:pt>
                <c:pt idx="12">
                  <c:v>2017-2018</c:v>
                </c:pt>
                <c:pt idx="13">
                  <c:v>2018-2019</c:v>
                </c:pt>
                <c:pt idx="14">
                  <c:v>2019-2020</c:v>
                </c:pt>
                <c:pt idx="15">
                  <c:v>2020-2021*</c:v>
                </c:pt>
                <c:pt idx="16">
                  <c:v>2021-2022</c:v>
                </c:pt>
              </c:strCache>
            </c:strRef>
          </c:cat>
          <c:val>
            <c:numRef>
              <c:f>Fallvilt!$D$2:$D$18</c:f>
              <c:numCache>
                <c:formatCode>General</c:formatCode>
                <c:ptCount val="17"/>
                <c:pt idx="0">
                  <c:v>1</c:v>
                </c:pt>
                <c:pt idx="1">
                  <c:v>4</c:v>
                </c:pt>
                <c:pt idx="2">
                  <c:v>1</c:v>
                </c:pt>
                <c:pt idx="3">
                  <c:v>6</c:v>
                </c:pt>
                <c:pt idx="4">
                  <c:v>9</c:v>
                </c:pt>
                <c:pt idx="5">
                  <c:v>20</c:v>
                </c:pt>
                <c:pt idx="6">
                  <c:v>11</c:v>
                </c:pt>
                <c:pt idx="7">
                  <c:v>3</c:v>
                </c:pt>
                <c:pt idx="8">
                  <c:v>9</c:v>
                </c:pt>
                <c:pt idx="9">
                  <c:v>10</c:v>
                </c:pt>
                <c:pt idx="10">
                  <c:v>4</c:v>
                </c:pt>
                <c:pt idx="11">
                  <c:v>2</c:v>
                </c:pt>
                <c:pt idx="12">
                  <c:v>9</c:v>
                </c:pt>
                <c:pt idx="13">
                  <c:v>8</c:v>
                </c:pt>
                <c:pt idx="14">
                  <c:v>8</c:v>
                </c:pt>
                <c:pt idx="15">
                  <c:v>8</c:v>
                </c:pt>
                <c:pt idx="16">
                  <c:v>24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68F-4099-9E06-A4CD9D5E9BFE}"/>
            </c:ext>
          </c:extLst>
        </c:ser>
        <c:ser>
          <c:idx val="3"/>
          <c:order val="3"/>
          <c:tx>
            <c:strRef>
              <c:f>Fallvilt!$E$1</c:f>
              <c:strCache>
                <c:ptCount val="1"/>
                <c:pt idx="0">
                  <c:v>Felt ulovlig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Fallvilt!$A$2:$A$18</c:f>
              <c:strCache>
                <c:ptCount val="17"/>
                <c:pt idx="0">
                  <c:v>2005-2006</c:v>
                </c:pt>
                <c:pt idx="1">
                  <c:v>2006-2007</c:v>
                </c:pt>
                <c:pt idx="2">
                  <c:v>2007-2008</c:v>
                </c:pt>
                <c:pt idx="3">
                  <c:v>2008-2009</c:v>
                </c:pt>
                <c:pt idx="4">
                  <c:v>2009-2010</c:v>
                </c:pt>
                <c:pt idx="5">
                  <c:v>2010-2011</c:v>
                </c:pt>
                <c:pt idx="6">
                  <c:v>2011-2012</c:v>
                </c:pt>
                <c:pt idx="7">
                  <c:v>2012-2013</c:v>
                </c:pt>
                <c:pt idx="8">
                  <c:v>2013-2014</c:v>
                </c:pt>
                <c:pt idx="9">
                  <c:v>2014-2015</c:v>
                </c:pt>
                <c:pt idx="10">
                  <c:v>2015-2016</c:v>
                </c:pt>
                <c:pt idx="11">
                  <c:v>2016-2017</c:v>
                </c:pt>
                <c:pt idx="12">
                  <c:v>2017-2018</c:v>
                </c:pt>
                <c:pt idx="13">
                  <c:v>2018-2019</c:v>
                </c:pt>
                <c:pt idx="14">
                  <c:v>2019-2020</c:v>
                </c:pt>
                <c:pt idx="15">
                  <c:v>2020-2021*</c:v>
                </c:pt>
                <c:pt idx="16">
                  <c:v>2021-2022</c:v>
                </c:pt>
              </c:strCache>
            </c:strRef>
          </c:cat>
          <c:val>
            <c:numRef>
              <c:f>Fallvilt!$E$2:$E$18</c:f>
              <c:numCache>
                <c:formatCode>General</c:formatCode>
                <c:ptCount val="17"/>
                <c:pt idx="0">
                  <c:v>0</c:v>
                </c:pt>
                <c:pt idx="1">
                  <c:v>4</c:v>
                </c:pt>
                <c:pt idx="2">
                  <c:v>1</c:v>
                </c:pt>
                <c:pt idx="3">
                  <c:v>0</c:v>
                </c:pt>
                <c:pt idx="4">
                  <c:v>3</c:v>
                </c:pt>
                <c:pt idx="5">
                  <c:v>0</c:v>
                </c:pt>
                <c:pt idx="6">
                  <c:v>3</c:v>
                </c:pt>
                <c:pt idx="7">
                  <c:v>2</c:v>
                </c:pt>
                <c:pt idx="8">
                  <c:v>2</c:v>
                </c:pt>
                <c:pt idx="9">
                  <c:v>1</c:v>
                </c:pt>
                <c:pt idx="10">
                  <c:v>2</c:v>
                </c:pt>
                <c:pt idx="11">
                  <c:v>2</c:v>
                </c:pt>
                <c:pt idx="12">
                  <c:v>0</c:v>
                </c:pt>
                <c:pt idx="13">
                  <c:v>3</c:v>
                </c:pt>
                <c:pt idx="14">
                  <c:v>1</c:v>
                </c:pt>
                <c:pt idx="15">
                  <c:v>1</c:v>
                </c:pt>
                <c:pt idx="16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968F-4099-9E06-A4CD9D5E9BFE}"/>
            </c:ext>
          </c:extLst>
        </c:ser>
        <c:ser>
          <c:idx val="4"/>
          <c:order val="4"/>
          <c:tx>
            <c:strRef>
              <c:f>Fallvilt!$F$1</c:f>
              <c:strCache>
                <c:ptCount val="1"/>
                <c:pt idx="0">
                  <c:v>Påkjørt av bil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strRef>
              <c:f>Fallvilt!$A$2:$A$18</c:f>
              <c:strCache>
                <c:ptCount val="17"/>
                <c:pt idx="0">
                  <c:v>2005-2006</c:v>
                </c:pt>
                <c:pt idx="1">
                  <c:v>2006-2007</c:v>
                </c:pt>
                <c:pt idx="2">
                  <c:v>2007-2008</c:v>
                </c:pt>
                <c:pt idx="3">
                  <c:v>2008-2009</c:v>
                </c:pt>
                <c:pt idx="4">
                  <c:v>2009-2010</c:v>
                </c:pt>
                <c:pt idx="5">
                  <c:v>2010-2011</c:v>
                </c:pt>
                <c:pt idx="6">
                  <c:v>2011-2012</c:v>
                </c:pt>
                <c:pt idx="7">
                  <c:v>2012-2013</c:v>
                </c:pt>
                <c:pt idx="8">
                  <c:v>2013-2014</c:v>
                </c:pt>
                <c:pt idx="9">
                  <c:v>2014-2015</c:v>
                </c:pt>
                <c:pt idx="10">
                  <c:v>2015-2016</c:v>
                </c:pt>
                <c:pt idx="11">
                  <c:v>2016-2017</c:v>
                </c:pt>
                <c:pt idx="12">
                  <c:v>2017-2018</c:v>
                </c:pt>
                <c:pt idx="13">
                  <c:v>2018-2019</c:v>
                </c:pt>
                <c:pt idx="14">
                  <c:v>2019-2020</c:v>
                </c:pt>
                <c:pt idx="15">
                  <c:v>2020-2021*</c:v>
                </c:pt>
                <c:pt idx="16">
                  <c:v>2021-2022</c:v>
                </c:pt>
              </c:strCache>
            </c:strRef>
          </c:cat>
          <c:val>
            <c:numRef>
              <c:f>Fallvilt!$F$2:$F$18</c:f>
              <c:numCache>
                <c:formatCode>General</c:formatCode>
                <c:ptCount val="17"/>
                <c:pt idx="0">
                  <c:v>102</c:v>
                </c:pt>
                <c:pt idx="1">
                  <c:v>152</c:v>
                </c:pt>
                <c:pt idx="2">
                  <c:v>110</c:v>
                </c:pt>
                <c:pt idx="3">
                  <c:v>157</c:v>
                </c:pt>
                <c:pt idx="4">
                  <c:v>133</c:v>
                </c:pt>
                <c:pt idx="5">
                  <c:v>221</c:v>
                </c:pt>
                <c:pt idx="6">
                  <c:v>136</c:v>
                </c:pt>
                <c:pt idx="7">
                  <c:v>138</c:v>
                </c:pt>
                <c:pt idx="8">
                  <c:v>122</c:v>
                </c:pt>
                <c:pt idx="9">
                  <c:v>134</c:v>
                </c:pt>
                <c:pt idx="10">
                  <c:v>139</c:v>
                </c:pt>
                <c:pt idx="11">
                  <c:v>141</c:v>
                </c:pt>
                <c:pt idx="12">
                  <c:v>154</c:v>
                </c:pt>
                <c:pt idx="13">
                  <c:v>153</c:v>
                </c:pt>
                <c:pt idx="14">
                  <c:v>137</c:v>
                </c:pt>
                <c:pt idx="15">
                  <c:v>114</c:v>
                </c:pt>
                <c:pt idx="16">
                  <c:v>258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968F-4099-9E06-A4CD9D5E9BFE}"/>
            </c:ext>
          </c:extLst>
        </c:ser>
        <c:ser>
          <c:idx val="5"/>
          <c:order val="5"/>
          <c:tx>
            <c:strRef>
              <c:f>Fallvilt!$G$1</c:f>
              <c:strCache>
                <c:ptCount val="1"/>
                <c:pt idx="0">
                  <c:v>Påkjørt av tog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cat>
            <c:strRef>
              <c:f>Fallvilt!$A$2:$A$18</c:f>
              <c:strCache>
                <c:ptCount val="17"/>
                <c:pt idx="0">
                  <c:v>2005-2006</c:v>
                </c:pt>
                <c:pt idx="1">
                  <c:v>2006-2007</c:v>
                </c:pt>
                <c:pt idx="2">
                  <c:v>2007-2008</c:v>
                </c:pt>
                <c:pt idx="3">
                  <c:v>2008-2009</c:v>
                </c:pt>
                <c:pt idx="4">
                  <c:v>2009-2010</c:v>
                </c:pt>
                <c:pt idx="5">
                  <c:v>2010-2011</c:v>
                </c:pt>
                <c:pt idx="6">
                  <c:v>2011-2012</c:v>
                </c:pt>
                <c:pt idx="7">
                  <c:v>2012-2013</c:v>
                </c:pt>
                <c:pt idx="8">
                  <c:v>2013-2014</c:v>
                </c:pt>
                <c:pt idx="9">
                  <c:v>2014-2015</c:v>
                </c:pt>
                <c:pt idx="10">
                  <c:v>2015-2016</c:v>
                </c:pt>
                <c:pt idx="11">
                  <c:v>2016-2017</c:v>
                </c:pt>
                <c:pt idx="12">
                  <c:v>2017-2018</c:v>
                </c:pt>
                <c:pt idx="13">
                  <c:v>2018-2019</c:v>
                </c:pt>
                <c:pt idx="14">
                  <c:v>2019-2020</c:v>
                </c:pt>
                <c:pt idx="15">
                  <c:v>2020-2021*</c:v>
                </c:pt>
                <c:pt idx="16">
                  <c:v>2021-2022</c:v>
                </c:pt>
              </c:strCache>
            </c:strRef>
          </c:cat>
          <c:val>
            <c:numRef>
              <c:f>Fallvilt!$G$2:$G$18</c:f>
              <c:numCache>
                <c:formatCode>General</c:formatCode>
                <c:ptCount val="17"/>
                <c:pt idx="0">
                  <c:v>57</c:v>
                </c:pt>
                <c:pt idx="1">
                  <c:v>196</c:v>
                </c:pt>
                <c:pt idx="2">
                  <c:v>101</c:v>
                </c:pt>
                <c:pt idx="3">
                  <c:v>193</c:v>
                </c:pt>
                <c:pt idx="4">
                  <c:v>153</c:v>
                </c:pt>
                <c:pt idx="5">
                  <c:v>211</c:v>
                </c:pt>
                <c:pt idx="6">
                  <c:v>154</c:v>
                </c:pt>
                <c:pt idx="7">
                  <c:v>114</c:v>
                </c:pt>
                <c:pt idx="8">
                  <c:v>119</c:v>
                </c:pt>
                <c:pt idx="9">
                  <c:v>160</c:v>
                </c:pt>
                <c:pt idx="10">
                  <c:v>187</c:v>
                </c:pt>
                <c:pt idx="11">
                  <c:v>116</c:v>
                </c:pt>
                <c:pt idx="12">
                  <c:v>254</c:v>
                </c:pt>
                <c:pt idx="13">
                  <c:v>147</c:v>
                </c:pt>
                <c:pt idx="14">
                  <c:v>152</c:v>
                </c:pt>
                <c:pt idx="15">
                  <c:v>71</c:v>
                </c:pt>
                <c:pt idx="16">
                  <c:v>208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968F-4099-9E06-A4CD9D5E9BFE}"/>
            </c:ext>
          </c:extLst>
        </c:ser>
        <c:ser>
          <c:idx val="6"/>
          <c:order val="6"/>
          <c:tx>
            <c:strRef>
              <c:f>Fallvilt!$H$1</c:f>
              <c:strCache>
                <c:ptCount val="1"/>
                <c:pt idx="0">
                  <c:v>Omkommet av andre årsaker</c:v>
                </c:pt>
              </c:strCache>
            </c:strRef>
          </c:tx>
          <c:spPr>
            <a:solidFill>
              <a:schemeClr val="accent1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Fallvilt!$A$2:$A$18</c:f>
              <c:strCache>
                <c:ptCount val="17"/>
                <c:pt idx="0">
                  <c:v>2005-2006</c:v>
                </c:pt>
                <c:pt idx="1">
                  <c:v>2006-2007</c:v>
                </c:pt>
                <c:pt idx="2">
                  <c:v>2007-2008</c:v>
                </c:pt>
                <c:pt idx="3">
                  <c:v>2008-2009</c:v>
                </c:pt>
                <c:pt idx="4">
                  <c:v>2009-2010</c:v>
                </c:pt>
                <c:pt idx="5">
                  <c:v>2010-2011</c:v>
                </c:pt>
                <c:pt idx="6">
                  <c:v>2011-2012</c:v>
                </c:pt>
                <c:pt idx="7">
                  <c:v>2012-2013</c:v>
                </c:pt>
                <c:pt idx="8">
                  <c:v>2013-2014</c:v>
                </c:pt>
                <c:pt idx="9">
                  <c:v>2014-2015</c:v>
                </c:pt>
                <c:pt idx="10">
                  <c:v>2015-2016</c:v>
                </c:pt>
                <c:pt idx="11">
                  <c:v>2016-2017</c:v>
                </c:pt>
                <c:pt idx="12">
                  <c:v>2017-2018</c:v>
                </c:pt>
                <c:pt idx="13">
                  <c:v>2018-2019</c:v>
                </c:pt>
                <c:pt idx="14">
                  <c:v>2019-2020</c:v>
                </c:pt>
                <c:pt idx="15">
                  <c:v>2020-2021*</c:v>
                </c:pt>
                <c:pt idx="16">
                  <c:v>2021-2022</c:v>
                </c:pt>
              </c:strCache>
            </c:strRef>
          </c:cat>
          <c:val>
            <c:numRef>
              <c:f>Fallvilt!$H$2:$H$18</c:f>
              <c:numCache>
                <c:formatCode>General</c:formatCode>
                <c:ptCount val="17"/>
                <c:pt idx="0">
                  <c:v>136</c:v>
                </c:pt>
                <c:pt idx="1">
                  <c:v>125</c:v>
                </c:pt>
                <c:pt idx="2">
                  <c:v>115</c:v>
                </c:pt>
                <c:pt idx="3">
                  <c:v>138</c:v>
                </c:pt>
                <c:pt idx="4">
                  <c:v>143</c:v>
                </c:pt>
                <c:pt idx="5">
                  <c:v>212</c:v>
                </c:pt>
                <c:pt idx="6">
                  <c:v>243</c:v>
                </c:pt>
                <c:pt idx="7">
                  <c:v>164</c:v>
                </c:pt>
                <c:pt idx="8">
                  <c:v>216</c:v>
                </c:pt>
                <c:pt idx="9">
                  <c:v>183</c:v>
                </c:pt>
                <c:pt idx="10">
                  <c:v>174</c:v>
                </c:pt>
                <c:pt idx="11">
                  <c:v>210</c:v>
                </c:pt>
                <c:pt idx="12">
                  <c:v>290</c:v>
                </c:pt>
                <c:pt idx="13">
                  <c:v>359</c:v>
                </c:pt>
                <c:pt idx="14">
                  <c:v>252</c:v>
                </c:pt>
                <c:pt idx="15">
                  <c:v>353</c:v>
                </c:pt>
                <c:pt idx="16">
                  <c:v>302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968F-4099-9E06-A4CD9D5E9BF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466221248"/>
        <c:axId val="466221904"/>
      </c:barChart>
      <c:lineChart>
        <c:grouping val="standard"/>
        <c:varyColors val="0"/>
        <c:ser>
          <c:idx val="0"/>
          <c:order val="0"/>
          <c:tx>
            <c:strRef>
              <c:f>Fallvilt!$B$1</c:f>
              <c:strCache>
                <c:ptCount val="1"/>
                <c:pt idx="0">
                  <c:v>Dyr i alt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cat>
            <c:strRef>
              <c:f>Fallvilt!$A$2:$A$18</c:f>
              <c:strCache>
                <c:ptCount val="17"/>
                <c:pt idx="0">
                  <c:v>2005-2006</c:v>
                </c:pt>
                <c:pt idx="1">
                  <c:v>2006-2007</c:v>
                </c:pt>
                <c:pt idx="2">
                  <c:v>2007-2008</c:v>
                </c:pt>
                <c:pt idx="3">
                  <c:v>2008-2009</c:v>
                </c:pt>
                <c:pt idx="4">
                  <c:v>2009-2010</c:v>
                </c:pt>
                <c:pt idx="5">
                  <c:v>2010-2011</c:v>
                </c:pt>
                <c:pt idx="6">
                  <c:v>2011-2012</c:v>
                </c:pt>
                <c:pt idx="7">
                  <c:v>2012-2013</c:v>
                </c:pt>
                <c:pt idx="8">
                  <c:v>2013-2014</c:v>
                </c:pt>
                <c:pt idx="9">
                  <c:v>2014-2015</c:v>
                </c:pt>
                <c:pt idx="10">
                  <c:v>2015-2016</c:v>
                </c:pt>
                <c:pt idx="11">
                  <c:v>2016-2017</c:v>
                </c:pt>
                <c:pt idx="12">
                  <c:v>2017-2018</c:v>
                </c:pt>
                <c:pt idx="13">
                  <c:v>2018-2019</c:v>
                </c:pt>
                <c:pt idx="14">
                  <c:v>2019-2020</c:v>
                </c:pt>
                <c:pt idx="15">
                  <c:v>2020-2021*</c:v>
                </c:pt>
                <c:pt idx="16">
                  <c:v>2021-2022</c:v>
                </c:pt>
              </c:strCache>
            </c:strRef>
          </c:cat>
          <c:val>
            <c:numRef>
              <c:f>Fallvilt!$B$2:$B$18</c:f>
              <c:numCache>
                <c:formatCode>General</c:formatCode>
                <c:ptCount val="17"/>
                <c:pt idx="0">
                  <c:v>309</c:v>
                </c:pt>
                <c:pt idx="1">
                  <c:v>484</c:v>
                </c:pt>
                <c:pt idx="2">
                  <c:v>337</c:v>
                </c:pt>
                <c:pt idx="3">
                  <c:v>498</c:v>
                </c:pt>
                <c:pt idx="4">
                  <c:v>441</c:v>
                </c:pt>
                <c:pt idx="5">
                  <c:v>667</c:v>
                </c:pt>
                <c:pt idx="6">
                  <c:v>551</c:v>
                </c:pt>
                <c:pt idx="7">
                  <c:v>426</c:v>
                </c:pt>
                <c:pt idx="8">
                  <c:v>472</c:v>
                </c:pt>
                <c:pt idx="9">
                  <c:v>491</c:v>
                </c:pt>
                <c:pt idx="10">
                  <c:v>513</c:v>
                </c:pt>
                <c:pt idx="11">
                  <c:v>478</c:v>
                </c:pt>
                <c:pt idx="12">
                  <c:v>713</c:v>
                </c:pt>
                <c:pt idx="13">
                  <c:v>674</c:v>
                </c:pt>
                <c:pt idx="14">
                  <c:v>558</c:v>
                </c:pt>
                <c:pt idx="15">
                  <c:v>551</c:v>
                </c:pt>
                <c:pt idx="16">
                  <c:v>801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6-968F-4099-9E06-A4CD9D5E9BF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66221248"/>
        <c:axId val="466221904"/>
      </c:lineChart>
      <c:catAx>
        <c:axId val="46622124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bg1">
                <a:lumMod val="50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466221904"/>
        <c:crosses val="autoZero"/>
        <c:auto val="1"/>
        <c:lblAlgn val="ctr"/>
        <c:lblOffset val="100"/>
        <c:noMultiLvlLbl val="0"/>
      </c:catAx>
      <c:valAx>
        <c:axId val="46622190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bg1">
                  <a:lumMod val="50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solidFill>
              <a:schemeClr val="bg1">
                <a:lumMod val="50000"/>
              </a:schemeClr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46622124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77032985741647164"/>
          <c:y val="0.12895139771411979"/>
          <c:w val="0.21765813057151639"/>
          <c:h val="0.72038892009252731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solidFill>
        <a:srgbClr val="FFFFFF">
          <a:lumMod val="50000"/>
        </a:srgbClr>
      </a:solidFill>
    </a:ln>
    <a:effectLst/>
  </c:spPr>
  <c:txPr>
    <a:bodyPr/>
    <a:lstStyle/>
    <a:p>
      <a:pPr>
        <a:defRPr sz="1200"/>
      </a:pPr>
      <a:endParaRPr lang="nb-NO"/>
    </a:p>
  </c:txPr>
  <c:externalData r:id="rId4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4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nb-NO"/>
              <a:t>Antall elgpåkjørsler av motorkjøretøy og tog 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4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title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Fallvilt!$B$32:$B$33</c:f>
              <c:strCache>
                <c:ptCount val="2"/>
                <c:pt idx="0">
                  <c:v>Bil, drept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numRef>
              <c:f>Fallvilt!$A$34:$A$64</c:f>
              <c:numCache>
                <c:formatCode>General</c:formatCode>
                <c:ptCount val="31"/>
                <c:pt idx="2">
                  <c:v>2012</c:v>
                </c:pt>
                <c:pt idx="5">
                  <c:v>2013</c:v>
                </c:pt>
                <c:pt idx="8">
                  <c:v>2014</c:v>
                </c:pt>
                <c:pt idx="11">
                  <c:v>2015</c:v>
                </c:pt>
                <c:pt idx="14">
                  <c:v>2016</c:v>
                </c:pt>
                <c:pt idx="17">
                  <c:v>2017</c:v>
                </c:pt>
                <c:pt idx="20">
                  <c:v>2018</c:v>
                </c:pt>
                <c:pt idx="23">
                  <c:v>2019</c:v>
                </c:pt>
                <c:pt idx="26">
                  <c:v>2020</c:v>
                </c:pt>
                <c:pt idx="29">
                  <c:v>2021</c:v>
                </c:pt>
              </c:numCache>
            </c:numRef>
          </c:cat>
          <c:val>
            <c:numRef>
              <c:f>Fallvilt!$B$34:$B$64</c:f>
              <c:numCache>
                <c:formatCode>General</c:formatCode>
                <c:ptCount val="31"/>
                <c:pt idx="2">
                  <c:v>179</c:v>
                </c:pt>
                <c:pt idx="5">
                  <c:v>157</c:v>
                </c:pt>
                <c:pt idx="8">
                  <c:v>104</c:v>
                </c:pt>
                <c:pt idx="11">
                  <c:v>129</c:v>
                </c:pt>
                <c:pt idx="14">
                  <c:v>162</c:v>
                </c:pt>
                <c:pt idx="17">
                  <c:v>179</c:v>
                </c:pt>
                <c:pt idx="20">
                  <c:v>112</c:v>
                </c:pt>
                <c:pt idx="23">
                  <c:v>187</c:v>
                </c:pt>
                <c:pt idx="26">
                  <c:v>142</c:v>
                </c:pt>
                <c:pt idx="29">
                  <c:v>188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3B0-4BE6-8AE4-ADEA7EBAFF27}"/>
            </c:ext>
          </c:extLst>
        </c:ser>
        <c:ser>
          <c:idx val="1"/>
          <c:order val="1"/>
          <c:tx>
            <c:strRef>
              <c:f>Fallvilt!$C$32:$C$33</c:f>
              <c:strCache>
                <c:ptCount val="2"/>
                <c:pt idx="0">
                  <c:v>Bil, ikke drept</c:v>
                </c:pt>
              </c:strCache>
            </c:strRef>
          </c:tx>
          <c:spPr>
            <a:solidFill>
              <a:schemeClr val="tx2">
                <a:lumMod val="40000"/>
                <a:lumOff val="60000"/>
              </a:schemeClr>
            </a:solidFill>
            <a:ln>
              <a:solidFill>
                <a:schemeClr val="tx2">
                  <a:lumMod val="40000"/>
                  <a:lumOff val="60000"/>
                </a:schemeClr>
              </a:solidFill>
            </a:ln>
            <a:effectLst/>
          </c:spPr>
          <c:invertIfNegative val="0"/>
          <c:cat>
            <c:numRef>
              <c:f>Fallvilt!$A$34:$A$64</c:f>
              <c:numCache>
                <c:formatCode>General</c:formatCode>
                <c:ptCount val="31"/>
                <c:pt idx="2">
                  <c:v>2012</c:v>
                </c:pt>
                <c:pt idx="5">
                  <c:v>2013</c:v>
                </c:pt>
                <c:pt idx="8">
                  <c:v>2014</c:v>
                </c:pt>
                <c:pt idx="11">
                  <c:v>2015</c:v>
                </c:pt>
                <c:pt idx="14">
                  <c:v>2016</c:v>
                </c:pt>
                <c:pt idx="17">
                  <c:v>2017</c:v>
                </c:pt>
                <c:pt idx="20">
                  <c:v>2018</c:v>
                </c:pt>
                <c:pt idx="23">
                  <c:v>2019</c:v>
                </c:pt>
                <c:pt idx="26">
                  <c:v>2020</c:v>
                </c:pt>
                <c:pt idx="29">
                  <c:v>2021</c:v>
                </c:pt>
              </c:numCache>
            </c:numRef>
          </c:cat>
          <c:val>
            <c:numRef>
              <c:f>Fallvilt!$C$34:$C$64</c:f>
              <c:numCache>
                <c:formatCode>General</c:formatCode>
                <c:ptCount val="31"/>
                <c:pt idx="2">
                  <c:v>154</c:v>
                </c:pt>
                <c:pt idx="5">
                  <c:v>186</c:v>
                </c:pt>
                <c:pt idx="8">
                  <c:v>116</c:v>
                </c:pt>
                <c:pt idx="11">
                  <c:v>179</c:v>
                </c:pt>
                <c:pt idx="14">
                  <c:v>217</c:v>
                </c:pt>
                <c:pt idx="17">
                  <c:v>280</c:v>
                </c:pt>
                <c:pt idx="20">
                  <c:v>187</c:v>
                </c:pt>
                <c:pt idx="23">
                  <c:v>333</c:v>
                </c:pt>
                <c:pt idx="26">
                  <c:v>184</c:v>
                </c:pt>
                <c:pt idx="29">
                  <c:v>204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3B0-4BE6-8AE4-ADEA7EBAFF27}"/>
            </c:ext>
          </c:extLst>
        </c:ser>
        <c:ser>
          <c:idx val="2"/>
          <c:order val="2"/>
          <c:tx>
            <c:strRef>
              <c:f>Fallvilt!$D$32:$D$33</c:f>
              <c:strCache>
                <c:ptCount val="2"/>
                <c:pt idx="0">
                  <c:v>Tog, drept</c:v>
                </c:pt>
              </c:strCache>
            </c:strRef>
          </c:tx>
          <c:spPr>
            <a:solidFill>
              <a:schemeClr val="accent3">
                <a:lumMod val="75000"/>
              </a:schemeClr>
            </a:solidFill>
            <a:ln>
              <a:solidFill>
                <a:schemeClr val="accent3">
                  <a:lumMod val="75000"/>
                </a:schemeClr>
              </a:solidFill>
            </a:ln>
            <a:effectLst/>
          </c:spPr>
          <c:invertIfNegative val="0"/>
          <c:cat>
            <c:numRef>
              <c:f>Fallvilt!$A$34:$A$64</c:f>
              <c:numCache>
                <c:formatCode>General</c:formatCode>
                <c:ptCount val="31"/>
                <c:pt idx="2">
                  <c:v>2012</c:v>
                </c:pt>
                <c:pt idx="5">
                  <c:v>2013</c:v>
                </c:pt>
                <c:pt idx="8">
                  <c:v>2014</c:v>
                </c:pt>
                <c:pt idx="11">
                  <c:v>2015</c:v>
                </c:pt>
                <c:pt idx="14">
                  <c:v>2016</c:v>
                </c:pt>
                <c:pt idx="17">
                  <c:v>2017</c:v>
                </c:pt>
                <c:pt idx="20">
                  <c:v>2018</c:v>
                </c:pt>
                <c:pt idx="23">
                  <c:v>2019</c:v>
                </c:pt>
                <c:pt idx="26">
                  <c:v>2020</c:v>
                </c:pt>
                <c:pt idx="29">
                  <c:v>2021</c:v>
                </c:pt>
              </c:numCache>
            </c:numRef>
          </c:cat>
          <c:val>
            <c:numRef>
              <c:f>Fallvilt!$D$34:$D$64</c:f>
              <c:numCache>
                <c:formatCode>General</c:formatCode>
                <c:ptCount val="31"/>
                <c:pt idx="0">
                  <c:v>144</c:v>
                </c:pt>
                <c:pt idx="3">
                  <c:v>169</c:v>
                </c:pt>
                <c:pt idx="6">
                  <c:v>191</c:v>
                </c:pt>
                <c:pt idx="9">
                  <c:v>65</c:v>
                </c:pt>
                <c:pt idx="12">
                  <c:v>167</c:v>
                </c:pt>
                <c:pt idx="15">
                  <c:v>184</c:v>
                </c:pt>
                <c:pt idx="18">
                  <c:v>183</c:v>
                </c:pt>
                <c:pt idx="21">
                  <c:v>172</c:v>
                </c:pt>
                <c:pt idx="24">
                  <c:v>191</c:v>
                </c:pt>
                <c:pt idx="27">
                  <c:v>151</c:v>
                </c:pt>
                <c:pt idx="30">
                  <c:v>107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C3B0-4BE6-8AE4-ADEA7EBAFF27}"/>
            </c:ext>
          </c:extLst>
        </c:ser>
        <c:ser>
          <c:idx val="3"/>
          <c:order val="3"/>
          <c:tx>
            <c:strRef>
              <c:f>Fallvilt!$E$32:$E$33</c:f>
              <c:strCache>
                <c:ptCount val="2"/>
                <c:pt idx="0">
                  <c:v>Tog, ikke drept</c:v>
                </c:pt>
              </c:strCache>
            </c:strRef>
          </c:tx>
          <c:spPr>
            <a:solidFill>
              <a:schemeClr val="accent3">
                <a:lumMod val="60000"/>
                <a:lumOff val="40000"/>
              </a:schemeClr>
            </a:solidFill>
            <a:ln>
              <a:solidFill>
                <a:schemeClr val="accent3">
                  <a:lumMod val="60000"/>
                  <a:lumOff val="40000"/>
                </a:schemeClr>
              </a:solidFill>
            </a:ln>
            <a:effectLst/>
          </c:spPr>
          <c:invertIfNegative val="0"/>
          <c:cat>
            <c:numRef>
              <c:f>Fallvilt!$A$34:$A$64</c:f>
              <c:numCache>
                <c:formatCode>General</c:formatCode>
                <c:ptCount val="31"/>
                <c:pt idx="2">
                  <c:v>2012</c:v>
                </c:pt>
                <c:pt idx="5">
                  <c:v>2013</c:v>
                </c:pt>
                <c:pt idx="8">
                  <c:v>2014</c:v>
                </c:pt>
                <c:pt idx="11">
                  <c:v>2015</c:v>
                </c:pt>
                <c:pt idx="14">
                  <c:v>2016</c:v>
                </c:pt>
                <c:pt idx="17">
                  <c:v>2017</c:v>
                </c:pt>
                <c:pt idx="20">
                  <c:v>2018</c:v>
                </c:pt>
                <c:pt idx="23">
                  <c:v>2019</c:v>
                </c:pt>
                <c:pt idx="26">
                  <c:v>2020</c:v>
                </c:pt>
                <c:pt idx="29">
                  <c:v>2021</c:v>
                </c:pt>
              </c:numCache>
            </c:numRef>
          </c:cat>
          <c:val>
            <c:numRef>
              <c:f>Fallvilt!$E$34:$E$64</c:f>
              <c:numCache>
                <c:formatCode>General</c:formatCode>
                <c:ptCount val="31"/>
                <c:pt idx="0">
                  <c:v>16</c:v>
                </c:pt>
                <c:pt idx="3">
                  <c:v>18</c:v>
                </c:pt>
                <c:pt idx="6">
                  <c:v>17</c:v>
                </c:pt>
                <c:pt idx="9">
                  <c:v>5</c:v>
                </c:pt>
                <c:pt idx="12">
                  <c:v>6</c:v>
                </c:pt>
                <c:pt idx="15">
                  <c:v>19</c:v>
                </c:pt>
                <c:pt idx="18">
                  <c:v>14</c:v>
                </c:pt>
                <c:pt idx="21">
                  <c:v>10</c:v>
                </c:pt>
                <c:pt idx="24">
                  <c:v>21</c:v>
                </c:pt>
                <c:pt idx="27">
                  <c:v>13</c:v>
                </c:pt>
                <c:pt idx="30">
                  <c:v>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C3B0-4BE6-8AE4-ADEA7EBAFF2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100"/>
        <c:axId val="474264160"/>
        <c:axId val="652650648"/>
      </c:barChart>
      <c:catAx>
        <c:axId val="47426416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bg1">
                <a:lumMod val="6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652650648"/>
        <c:crosses val="autoZero"/>
        <c:auto val="1"/>
        <c:lblAlgn val="ctr"/>
        <c:lblOffset val="100"/>
        <c:noMultiLvlLbl val="0"/>
      </c:catAx>
      <c:valAx>
        <c:axId val="65265064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bg1">
                  <a:lumMod val="6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solidFill>
              <a:schemeClr val="bg1">
                <a:lumMod val="65000"/>
              </a:schemeClr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474264160"/>
        <c:crosses val="autoZero"/>
        <c:crossBetween val="between"/>
        <c:majorUnit val="100"/>
        <c:minorUnit val="20"/>
      </c:val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9525" cap="flat" cmpd="sng" algn="ctr">
      <a:solidFill>
        <a:schemeClr val="bg1">
          <a:lumMod val="65000"/>
        </a:schemeClr>
      </a:solidFill>
      <a:round/>
    </a:ln>
    <a:effectLst/>
  </c:spPr>
  <c:txPr>
    <a:bodyPr/>
    <a:lstStyle/>
    <a:p>
      <a:pPr>
        <a:defRPr sz="1200"/>
      </a:pPr>
      <a:endParaRPr lang="nb-NO"/>
    </a:p>
  </c:txPr>
  <c:externalData r:id="rId4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1"/>
          <c:order val="1"/>
          <c:tx>
            <c:strRef>
              <c:f>'Sett elg'!$N$2</c:f>
              <c:strCache>
                <c:ptCount val="1"/>
                <c:pt idx="0">
                  <c:v>Sett elg</c:v>
                </c:pt>
              </c:strCache>
            </c:strRef>
          </c:tx>
          <c:spPr>
            <a:solidFill>
              <a:schemeClr val="bg2">
                <a:lumMod val="50000"/>
              </a:schemeClr>
            </a:solidFill>
            <a:ln>
              <a:solidFill>
                <a:schemeClr val="bg2">
                  <a:lumMod val="50000"/>
                </a:schemeClr>
              </a:solidFill>
            </a:ln>
            <a:effectLst/>
          </c:spPr>
          <c:invertIfNegative val="0"/>
          <c:cat>
            <c:numRef>
              <c:f>'Sett elg'!$B$3:$B$16</c:f>
              <c:numCache>
                <c:formatCode>General</c:formatCode>
                <c:ptCount val="14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  <c:pt idx="6">
                  <c:v>2013</c:v>
                </c:pt>
                <c:pt idx="7">
                  <c:v>2014</c:v>
                </c:pt>
                <c:pt idx="8">
                  <c:v>2015</c:v>
                </c:pt>
                <c:pt idx="9">
                  <c:v>2016</c:v>
                </c:pt>
                <c:pt idx="10">
                  <c:v>2017</c:v>
                </c:pt>
                <c:pt idx="11">
                  <c:v>2018</c:v>
                </c:pt>
                <c:pt idx="12">
                  <c:v>2019</c:v>
                </c:pt>
                <c:pt idx="13">
                  <c:v>2020</c:v>
                </c:pt>
              </c:numCache>
            </c:numRef>
          </c:cat>
          <c:val>
            <c:numRef>
              <c:f>'Sett elg'!$N$3:$N$17</c:f>
              <c:numCache>
                <c:formatCode>General</c:formatCode>
                <c:ptCount val="15"/>
                <c:pt idx="0">
                  <c:v>29119</c:v>
                </c:pt>
                <c:pt idx="1">
                  <c:v>30630</c:v>
                </c:pt>
                <c:pt idx="2">
                  <c:v>31562</c:v>
                </c:pt>
                <c:pt idx="3">
                  <c:v>35949</c:v>
                </c:pt>
                <c:pt idx="4">
                  <c:v>35714</c:v>
                </c:pt>
                <c:pt idx="5">
                  <c:v>37446</c:v>
                </c:pt>
                <c:pt idx="6">
                  <c:v>38913</c:v>
                </c:pt>
                <c:pt idx="7">
                  <c:v>36430</c:v>
                </c:pt>
                <c:pt idx="8">
                  <c:v>37767</c:v>
                </c:pt>
                <c:pt idx="9">
                  <c:v>41620</c:v>
                </c:pt>
                <c:pt idx="10">
                  <c:v>42627</c:v>
                </c:pt>
                <c:pt idx="11">
                  <c:v>52934</c:v>
                </c:pt>
                <c:pt idx="12">
                  <c:v>66975</c:v>
                </c:pt>
                <c:pt idx="13">
                  <c:v>67478</c:v>
                </c:pt>
                <c:pt idx="14">
                  <c:v>73509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6D2-4CBF-8442-03E6F2E29E5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542455264"/>
        <c:axId val="542456248"/>
      </c:barChart>
      <c:lineChart>
        <c:grouping val="standard"/>
        <c:varyColors val="0"/>
        <c:ser>
          <c:idx val="0"/>
          <c:order val="0"/>
          <c:tx>
            <c:strRef>
              <c:f>'Sett elg'!$L$2</c:f>
              <c:strCache>
                <c:ptCount val="1"/>
                <c:pt idx="0">
                  <c:v>Antall jegerdager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cat>
            <c:numRef>
              <c:f>'Sett elg'!$B$3:$B$17</c:f>
              <c:numCache>
                <c:formatCode>General</c:formatCode>
                <c:ptCount val="15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  <c:pt idx="6">
                  <c:v>2013</c:v>
                </c:pt>
                <c:pt idx="7">
                  <c:v>2014</c:v>
                </c:pt>
                <c:pt idx="8">
                  <c:v>2015</c:v>
                </c:pt>
                <c:pt idx="9">
                  <c:v>2016</c:v>
                </c:pt>
                <c:pt idx="10">
                  <c:v>2017</c:v>
                </c:pt>
                <c:pt idx="11">
                  <c:v>2018</c:v>
                </c:pt>
                <c:pt idx="12">
                  <c:v>2019</c:v>
                </c:pt>
                <c:pt idx="13">
                  <c:v>2020</c:v>
                </c:pt>
                <c:pt idx="14">
                  <c:v>2021</c:v>
                </c:pt>
              </c:numCache>
            </c:numRef>
          </c:cat>
          <c:val>
            <c:numRef>
              <c:f>'Sett elg'!$L$3:$L$17</c:f>
              <c:numCache>
                <c:formatCode>General</c:formatCode>
                <c:ptCount val="15"/>
                <c:pt idx="0">
                  <c:v>37691</c:v>
                </c:pt>
                <c:pt idx="1">
                  <c:v>40465</c:v>
                </c:pt>
                <c:pt idx="2">
                  <c:v>42754</c:v>
                </c:pt>
                <c:pt idx="3">
                  <c:v>42563</c:v>
                </c:pt>
                <c:pt idx="4">
                  <c:v>43666</c:v>
                </c:pt>
                <c:pt idx="5">
                  <c:v>46153</c:v>
                </c:pt>
                <c:pt idx="6">
                  <c:v>46775</c:v>
                </c:pt>
                <c:pt idx="7">
                  <c:v>47623</c:v>
                </c:pt>
                <c:pt idx="8">
                  <c:v>50592</c:v>
                </c:pt>
                <c:pt idx="9">
                  <c:v>48554</c:v>
                </c:pt>
                <c:pt idx="10">
                  <c:v>48692</c:v>
                </c:pt>
                <c:pt idx="11">
                  <c:v>49821</c:v>
                </c:pt>
                <c:pt idx="12">
                  <c:v>49745</c:v>
                </c:pt>
                <c:pt idx="13">
                  <c:v>55463</c:v>
                </c:pt>
                <c:pt idx="14">
                  <c:v>52649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C6D2-4CBF-8442-03E6F2E29E5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670759552"/>
        <c:axId val="670744464"/>
      </c:lineChart>
      <c:catAx>
        <c:axId val="5424552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bg2">
                <a:lumMod val="50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12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542456248"/>
        <c:crosses val="autoZero"/>
        <c:auto val="1"/>
        <c:lblAlgn val="ctr"/>
        <c:lblOffset val="100"/>
        <c:noMultiLvlLbl val="0"/>
      </c:catAx>
      <c:valAx>
        <c:axId val="54245624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bg1">
                  <a:lumMod val="50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nb-NO"/>
                  <a:t>Sett elg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200" b="0" i="0" u="none" strike="noStrike" kern="1200" baseline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solidFill>
              <a:schemeClr val="bg1">
                <a:lumMod val="50000"/>
              </a:schemeClr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542455264"/>
        <c:crosses val="autoZero"/>
        <c:crossBetween val="between"/>
      </c:valAx>
      <c:valAx>
        <c:axId val="670744464"/>
        <c:scaling>
          <c:orientation val="minMax"/>
        </c:scaling>
        <c:delete val="0"/>
        <c:axPos val="r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nb-NO"/>
                  <a:t>Antall jegerdager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200" b="0" i="0" u="none" strike="noStrike" kern="1200" baseline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</c:title>
        <c:numFmt formatCode="General" sourceLinked="1"/>
        <c:majorTickMark val="out"/>
        <c:minorTickMark val="none"/>
        <c:tickLblPos val="nextTo"/>
        <c:spPr>
          <a:noFill/>
          <a:ln>
            <a:solidFill>
              <a:schemeClr val="bg1">
                <a:lumMod val="50000"/>
              </a:schemeClr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670759552"/>
        <c:crosses val="max"/>
        <c:crossBetween val="between"/>
      </c:valAx>
      <c:catAx>
        <c:axId val="670759552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670744464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nb-NO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solidFill>
        <a:srgbClr val="FFFFFF">
          <a:lumMod val="50000"/>
        </a:srgbClr>
      </a:solidFill>
    </a:ln>
    <a:effectLst/>
  </c:spPr>
  <c:txPr>
    <a:bodyPr/>
    <a:lstStyle/>
    <a:p>
      <a:pPr>
        <a:defRPr sz="1200">
          <a:solidFill>
            <a:sysClr val="windowText" lastClr="000000"/>
          </a:solidFill>
        </a:defRPr>
      </a:pPr>
      <a:endParaRPr lang="nb-NO"/>
    </a:p>
  </c:txPr>
  <c:externalData r:id="rId4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'Felte elg'!$H$2</c:f>
              <c:strCache>
                <c:ptCount val="1"/>
                <c:pt idx="0">
                  <c:v>Felt elg</c:v>
                </c:pt>
              </c:strCache>
            </c:strRef>
          </c:tx>
          <c:spPr>
            <a:solidFill>
              <a:schemeClr val="bg2">
                <a:lumMod val="50000"/>
              </a:schemeClr>
            </a:solidFill>
            <a:ln>
              <a:solidFill>
                <a:schemeClr val="bg2">
                  <a:lumMod val="50000"/>
                </a:schemeClr>
              </a:solidFill>
            </a:ln>
            <a:effectLst/>
          </c:spPr>
          <c:invertIfNegative val="0"/>
          <c:cat>
            <c:numRef>
              <c:f>'Felte elg'!$A$3:$A$17</c:f>
              <c:numCache>
                <c:formatCode>General</c:formatCode>
                <c:ptCount val="15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  <c:pt idx="6">
                  <c:v>2013</c:v>
                </c:pt>
                <c:pt idx="7">
                  <c:v>2014</c:v>
                </c:pt>
                <c:pt idx="8">
                  <c:v>2015</c:v>
                </c:pt>
                <c:pt idx="9">
                  <c:v>2016</c:v>
                </c:pt>
                <c:pt idx="10">
                  <c:v>2017</c:v>
                </c:pt>
                <c:pt idx="11">
                  <c:v>2018</c:v>
                </c:pt>
                <c:pt idx="12">
                  <c:v>2019</c:v>
                </c:pt>
                <c:pt idx="13">
                  <c:v>2020</c:v>
                </c:pt>
                <c:pt idx="14">
                  <c:v>2021</c:v>
                </c:pt>
              </c:numCache>
            </c:numRef>
          </c:cat>
          <c:val>
            <c:numRef>
              <c:f>'Felte elg'!$H$3:$H$17</c:f>
              <c:numCache>
                <c:formatCode>0</c:formatCode>
                <c:ptCount val="15"/>
                <c:pt idx="0">
                  <c:v>2708</c:v>
                </c:pt>
                <c:pt idx="1">
                  <c:v>2813</c:v>
                </c:pt>
                <c:pt idx="2">
                  <c:v>2987</c:v>
                </c:pt>
                <c:pt idx="3">
                  <c:v>3194</c:v>
                </c:pt>
                <c:pt idx="4">
                  <c:v>3285</c:v>
                </c:pt>
                <c:pt idx="5">
                  <c:v>3365</c:v>
                </c:pt>
                <c:pt idx="6">
                  <c:v>3648</c:v>
                </c:pt>
                <c:pt idx="7">
                  <c:v>3424</c:v>
                </c:pt>
                <c:pt idx="8">
                  <c:v>3582</c:v>
                </c:pt>
                <c:pt idx="9">
                  <c:v>3721</c:v>
                </c:pt>
                <c:pt idx="10">
                  <c:v>3889</c:v>
                </c:pt>
                <c:pt idx="11">
                  <c:v>3952</c:v>
                </c:pt>
                <c:pt idx="12">
                  <c:v>4174</c:v>
                </c:pt>
                <c:pt idx="13">
                  <c:v>4330</c:v>
                </c:pt>
                <c:pt idx="14">
                  <c:v>4236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C36-4C4F-9214-1E20FE30FF7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26190320"/>
        <c:axId val="526181304"/>
      </c:barChart>
      <c:lineChart>
        <c:grouping val="standard"/>
        <c:varyColors val="0"/>
        <c:ser>
          <c:idx val="1"/>
          <c:order val="1"/>
          <c:tx>
            <c:strRef>
              <c:f>'Felte elg'!$R$2</c:f>
              <c:strCache>
                <c:ptCount val="1"/>
                <c:pt idx="0">
                  <c:v>Felt elg pr. jegerdag</c:v>
                </c:pt>
              </c:strCache>
            </c:strRef>
          </c:tx>
          <c:spPr>
            <a:ln w="28575" cap="rnd">
              <a:solidFill>
                <a:srgbClr val="5988C0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5988C0"/>
              </a:solidFill>
              <a:ln w="9525">
                <a:solidFill>
                  <a:srgbClr val="5988C0"/>
                </a:solidFill>
              </a:ln>
              <a:effectLst/>
            </c:spPr>
          </c:marker>
          <c:cat>
            <c:numRef>
              <c:f>'Felte elg'!$A$3:$A$17</c:f>
              <c:numCache>
                <c:formatCode>General</c:formatCode>
                <c:ptCount val="15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  <c:pt idx="6">
                  <c:v>2013</c:v>
                </c:pt>
                <c:pt idx="7">
                  <c:v>2014</c:v>
                </c:pt>
                <c:pt idx="8">
                  <c:v>2015</c:v>
                </c:pt>
                <c:pt idx="9">
                  <c:v>2016</c:v>
                </c:pt>
                <c:pt idx="10">
                  <c:v>2017</c:v>
                </c:pt>
                <c:pt idx="11">
                  <c:v>2018</c:v>
                </c:pt>
                <c:pt idx="12">
                  <c:v>2019</c:v>
                </c:pt>
                <c:pt idx="13">
                  <c:v>2020</c:v>
                </c:pt>
                <c:pt idx="14">
                  <c:v>2021</c:v>
                </c:pt>
              </c:numCache>
            </c:numRef>
          </c:cat>
          <c:val>
            <c:numRef>
              <c:f>'Felte elg'!$R$3:$R$17</c:f>
              <c:numCache>
                <c:formatCode>0.000</c:formatCode>
                <c:ptCount val="15"/>
                <c:pt idx="0">
                  <c:v>7.0000000000000007E-2</c:v>
                </c:pt>
                <c:pt idx="1">
                  <c:v>7.0000000000000007E-2</c:v>
                </c:pt>
                <c:pt idx="2">
                  <c:v>7.0000000000000007E-2</c:v>
                </c:pt>
                <c:pt idx="3">
                  <c:v>0.08</c:v>
                </c:pt>
                <c:pt idx="4">
                  <c:v>0.08</c:v>
                </c:pt>
                <c:pt idx="5">
                  <c:v>7.0000000000000007E-2</c:v>
                </c:pt>
                <c:pt idx="6">
                  <c:v>0.08</c:v>
                </c:pt>
                <c:pt idx="7">
                  <c:v>7.0000000000000007E-2</c:v>
                </c:pt>
                <c:pt idx="8">
                  <c:v>7.0000000000000007E-2</c:v>
                </c:pt>
                <c:pt idx="9">
                  <c:v>0.08</c:v>
                </c:pt>
                <c:pt idx="10">
                  <c:v>0.08</c:v>
                </c:pt>
                <c:pt idx="11">
                  <c:v>0.08</c:v>
                </c:pt>
                <c:pt idx="12">
                  <c:v>0.08</c:v>
                </c:pt>
                <c:pt idx="13">
                  <c:v>7.8E-2</c:v>
                </c:pt>
                <c:pt idx="14">
                  <c:v>0.08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4C36-4C4F-9214-1E20FE30FF7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589965496"/>
        <c:axId val="526188752"/>
      </c:lineChart>
      <c:catAx>
        <c:axId val="5261903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bg1">
                <a:lumMod val="50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12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526181304"/>
        <c:crosses val="autoZero"/>
        <c:auto val="1"/>
        <c:lblAlgn val="ctr"/>
        <c:lblOffset val="100"/>
        <c:noMultiLvlLbl val="0"/>
      </c:catAx>
      <c:valAx>
        <c:axId val="52618130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bg1">
                  <a:lumMod val="50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nb-NO"/>
                  <a:t>Felte elg</a:t>
                </a:r>
              </a:p>
            </c:rich>
          </c:tx>
          <c:layout>
            <c:manualLayout>
              <c:xMode val="edge"/>
              <c:yMode val="edge"/>
              <c:x val="1.6332983667445018E-2"/>
              <c:y val="0.41751524487502784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200" b="0" i="0" u="none" strike="noStrike" kern="1200" baseline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</c:title>
        <c:numFmt formatCode="0" sourceLinked="1"/>
        <c:majorTickMark val="none"/>
        <c:minorTickMark val="none"/>
        <c:tickLblPos val="nextTo"/>
        <c:spPr>
          <a:noFill/>
          <a:ln>
            <a:solidFill>
              <a:schemeClr val="bg1">
                <a:lumMod val="50000"/>
              </a:schemeClr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526190320"/>
        <c:crosses val="autoZero"/>
        <c:crossBetween val="between"/>
      </c:valAx>
      <c:valAx>
        <c:axId val="526188752"/>
        <c:scaling>
          <c:orientation val="minMax"/>
          <c:min val="0"/>
        </c:scaling>
        <c:delete val="0"/>
        <c:axPos val="r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nb-NO"/>
                  <a:t>Felt elg pr. jegerdag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200" b="0" i="0" u="none" strike="noStrike" kern="1200" baseline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</c:title>
        <c:numFmt formatCode="#,##0.00" sourceLinked="0"/>
        <c:majorTickMark val="out"/>
        <c:minorTickMark val="none"/>
        <c:tickLblPos val="nextTo"/>
        <c:spPr>
          <a:noFill/>
          <a:ln>
            <a:solidFill>
              <a:schemeClr val="bg1">
                <a:lumMod val="50000"/>
              </a:schemeClr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589965496"/>
        <c:crosses val="max"/>
        <c:crossBetween val="between"/>
      </c:valAx>
      <c:catAx>
        <c:axId val="589965496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526188752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nb-NO"/>
        </a:p>
      </c:txPr>
    </c:legend>
    <c:plotVisOnly val="1"/>
    <c:dispBlanksAs val="gap"/>
    <c:showDLblsOverMax val="0"/>
  </c:chart>
  <c:spPr>
    <a:noFill/>
    <a:ln>
      <a:solidFill>
        <a:srgbClr val="FFFFFF">
          <a:lumMod val="50000"/>
        </a:srgbClr>
      </a:solidFill>
    </a:ln>
    <a:effectLst/>
  </c:spPr>
  <c:txPr>
    <a:bodyPr/>
    <a:lstStyle/>
    <a:p>
      <a:pPr>
        <a:defRPr sz="1200">
          <a:solidFill>
            <a:sysClr val="windowText" lastClr="000000"/>
          </a:solidFill>
        </a:defRPr>
      </a:pPr>
      <a:endParaRPr lang="nb-NO"/>
    </a:p>
  </c:txPr>
  <c:externalData r:id="rId4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percentStacked"/>
        <c:varyColors val="0"/>
        <c:ser>
          <c:idx val="0"/>
          <c:order val="0"/>
          <c:tx>
            <c:strRef>
              <c:f>'Felte elg'!$K$2</c:f>
              <c:strCache>
                <c:ptCount val="1"/>
                <c:pt idx="0">
                  <c:v>Oksekalv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'Felte elg'!$A$3:$A$17</c:f>
              <c:numCache>
                <c:formatCode>General</c:formatCode>
                <c:ptCount val="15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  <c:pt idx="6">
                  <c:v>2013</c:v>
                </c:pt>
                <c:pt idx="7">
                  <c:v>2014</c:v>
                </c:pt>
                <c:pt idx="8">
                  <c:v>2015</c:v>
                </c:pt>
                <c:pt idx="9">
                  <c:v>2016</c:v>
                </c:pt>
                <c:pt idx="10">
                  <c:v>2017</c:v>
                </c:pt>
                <c:pt idx="11">
                  <c:v>2018</c:v>
                </c:pt>
                <c:pt idx="12">
                  <c:v>2019</c:v>
                </c:pt>
                <c:pt idx="13">
                  <c:v>2020</c:v>
                </c:pt>
                <c:pt idx="14">
                  <c:v>2021</c:v>
                </c:pt>
              </c:numCache>
            </c:numRef>
          </c:cat>
          <c:val>
            <c:numRef>
              <c:f>'Felte elg'!$K$3:$K$17</c:f>
              <c:numCache>
                <c:formatCode>0</c:formatCode>
                <c:ptCount val="15"/>
                <c:pt idx="0">
                  <c:v>16.580502215657312</c:v>
                </c:pt>
                <c:pt idx="1">
                  <c:v>16.921436189121934</c:v>
                </c:pt>
                <c:pt idx="2">
                  <c:v>16.069635085369939</c:v>
                </c:pt>
                <c:pt idx="3">
                  <c:v>16.343143393863492</c:v>
                </c:pt>
                <c:pt idx="4">
                  <c:v>14.550989345509894</c:v>
                </c:pt>
                <c:pt idx="5">
                  <c:v>15.423476968796434</c:v>
                </c:pt>
                <c:pt idx="6">
                  <c:v>15.597587719298245</c:v>
                </c:pt>
                <c:pt idx="7">
                  <c:v>15.712616822429906</c:v>
                </c:pt>
                <c:pt idx="8">
                  <c:v>14.824120603015075</c:v>
                </c:pt>
                <c:pt idx="9">
                  <c:v>14.458478903520557</c:v>
                </c:pt>
                <c:pt idx="10">
                  <c:v>14.811005399845719</c:v>
                </c:pt>
                <c:pt idx="11">
                  <c:v>13.638663967611336</c:v>
                </c:pt>
                <c:pt idx="12">
                  <c:v>13.057019645424054</c:v>
                </c:pt>
                <c:pt idx="13">
                  <c:v>14.203233256351039</c:v>
                </c:pt>
                <c:pt idx="14">
                  <c:v>14.919735599622285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F06-45BE-9CCD-886A4DE50551}"/>
            </c:ext>
          </c:extLst>
        </c:ser>
        <c:ser>
          <c:idx val="1"/>
          <c:order val="1"/>
          <c:tx>
            <c:strRef>
              <c:f>'Felte elg'!$L$2</c:f>
              <c:strCache>
                <c:ptCount val="1"/>
                <c:pt idx="0">
                  <c:v>Kukalv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'Felte elg'!$A$3:$A$17</c:f>
              <c:numCache>
                <c:formatCode>General</c:formatCode>
                <c:ptCount val="15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  <c:pt idx="6">
                  <c:v>2013</c:v>
                </c:pt>
                <c:pt idx="7">
                  <c:v>2014</c:v>
                </c:pt>
                <c:pt idx="8">
                  <c:v>2015</c:v>
                </c:pt>
                <c:pt idx="9">
                  <c:v>2016</c:v>
                </c:pt>
                <c:pt idx="10">
                  <c:v>2017</c:v>
                </c:pt>
                <c:pt idx="11">
                  <c:v>2018</c:v>
                </c:pt>
                <c:pt idx="12">
                  <c:v>2019</c:v>
                </c:pt>
                <c:pt idx="13">
                  <c:v>2020</c:v>
                </c:pt>
                <c:pt idx="14">
                  <c:v>2021</c:v>
                </c:pt>
              </c:numCache>
            </c:numRef>
          </c:cat>
          <c:val>
            <c:numRef>
              <c:f>'Felte elg'!$L$3:$L$17</c:f>
              <c:numCache>
                <c:formatCode>0</c:formatCode>
                <c:ptCount val="15"/>
                <c:pt idx="0">
                  <c:v>12.86</c:v>
                </c:pt>
                <c:pt idx="1">
                  <c:v>12.86</c:v>
                </c:pt>
                <c:pt idx="2">
                  <c:v>12.86</c:v>
                </c:pt>
                <c:pt idx="3">
                  <c:v>12.86</c:v>
                </c:pt>
                <c:pt idx="4">
                  <c:v>12.86</c:v>
                </c:pt>
                <c:pt idx="5">
                  <c:v>12.86</c:v>
                </c:pt>
                <c:pt idx="6">
                  <c:v>12.86</c:v>
                </c:pt>
                <c:pt idx="7">
                  <c:v>12.86</c:v>
                </c:pt>
                <c:pt idx="8">
                  <c:v>12.86</c:v>
                </c:pt>
                <c:pt idx="9">
                  <c:v>12.86</c:v>
                </c:pt>
                <c:pt idx="10">
                  <c:v>12.86</c:v>
                </c:pt>
                <c:pt idx="11">
                  <c:v>12.86</c:v>
                </c:pt>
                <c:pt idx="12">
                  <c:v>14.254911356013416</c:v>
                </c:pt>
                <c:pt idx="13">
                  <c:v>13.833718244803695</c:v>
                </c:pt>
                <c:pt idx="14">
                  <c:v>13.054768649669498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F06-45BE-9CCD-886A4DE50551}"/>
            </c:ext>
          </c:extLst>
        </c:ser>
        <c:ser>
          <c:idx val="2"/>
          <c:order val="2"/>
          <c:tx>
            <c:strRef>
              <c:f>'Felte elg'!$M$2</c:f>
              <c:strCache>
                <c:ptCount val="1"/>
                <c:pt idx="0">
                  <c:v>Okse 1 ½ år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'Felte elg'!$A$3:$A$17</c:f>
              <c:numCache>
                <c:formatCode>General</c:formatCode>
                <c:ptCount val="15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  <c:pt idx="6">
                  <c:v>2013</c:v>
                </c:pt>
                <c:pt idx="7">
                  <c:v>2014</c:v>
                </c:pt>
                <c:pt idx="8">
                  <c:v>2015</c:v>
                </c:pt>
                <c:pt idx="9">
                  <c:v>2016</c:v>
                </c:pt>
                <c:pt idx="10">
                  <c:v>2017</c:v>
                </c:pt>
                <c:pt idx="11">
                  <c:v>2018</c:v>
                </c:pt>
                <c:pt idx="12">
                  <c:v>2019</c:v>
                </c:pt>
                <c:pt idx="13">
                  <c:v>2020</c:v>
                </c:pt>
                <c:pt idx="14">
                  <c:v>2021</c:v>
                </c:pt>
              </c:numCache>
            </c:numRef>
          </c:cat>
          <c:val>
            <c:numRef>
              <c:f>'Felte elg'!$M$3:$M$17</c:f>
              <c:numCache>
                <c:formatCode>0</c:formatCode>
                <c:ptCount val="15"/>
                <c:pt idx="0">
                  <c:v>17.872968980797637</c:v>
                </c:pt>
                <c:pt idx="1">
                  <c:v>18.912193387842162</c:v>
                </c:pt>
                <c:pt idx="2">
                  <c:v>16.705724807499163</c:v>
                </c:pt>
                <c:pt idx="3">
                  <c:v>19.474013775829679</c:v>
                </c:pt>
                <c:pt idx="4">
                  <c:v>18.964992389649922</c:v>
                </c:pt>
                <c:pt idx="5">
                  <c:v>17.592867756315009</c:v>
                </c:pt>
                <c:pt idx="6">
                  <c:v>18.969298245614034</c:v>
                </c:pt>
                <c:pt idx="7">
                  <c:v>18.720794392523366</c:v>
                </c:pt>
                <c:pt idx="8">
                  <c:v>18.146286990508095</c:v>
                </c:pt>
                <c:pt idx="9">
                  <c:v>17.387798978769148</c:v>
                </c:pt>
                <c:pt idx="10">
                  <c:v>19.362303934173308</c:v>
                </c:pt>
                <c:pt idx="11">
                  <c:v>17.889676113360323</c:v>
                </c:pt>
                <c:pt idx="12">
                  <c:v>17.489218974604697</c:v>
                </c:pt>
                <c:pt idx="13">
                  <c:v>18.314087759815241</c:v>
                </c:pt>
                <c:pt idx="14">
                  <c:v>18.342776203966004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3F06-45BE-9CCD-886A4DE50551}"/>
            </c:ext>
          </c:extLst>
        </c:ser>
        <c:ser>
          <c:idx val="3"/>
          <c:order val="3"/>
          <c:tx>
            <c:strRef>
              <c:f>'Felte elg'!$N$2</c:f>
              <c:strCache>
                <c:ptCount val="1"/>
                <c:pt idx="0">
                  <c:v>Ku 1 ½ år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'Felte elg'!$A$3:$A$17</c:f>
              <c:numCache>
                <c:formatCode>General</c:formatCode>
                <c:ptCount val="15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  <c:pt idx="6">
                  <c:v>2013</c:v>
                </c:pt>
                <c:pt idx="7">
                  <c:v>2014</c:v>
                </c:pt>
                <c:pt idx="8">
                  <c:v>2015</c:v>
                </c:pt>
                <c:pt idx="9">
                  <c:v>2016</c:v>
                </c:pt>
                <c:pt idx="10">
                  <c:v>2017</c:v>
                </c:pt>
                <c:pt idx="11">
                  <c:v>2018</c:v>
                </c:pt>
                <c:pt idx="12">
                  <c:v>2019</c:v>
                </c:pt>
                <c:pt idx="13">
                  <c:v>2020</c:v>
                </c:pt>
                <c:pt idx="14">
                  <c:v>2021</c:v>
                </c:pt>
              </c:numCache>
            </c:numRef>
          </c:cat>
          <c:val>
            <c:numRef>
              <c:f>'Felte elg'!$N$3:$N$17</c:f>
              <c:numCache>
                <c:formatCode>0</c:formatCode>
                <c:ptCount val="15"/>
                <c:pt idx="0">
                  <c:v>13.257016248153619</c:v>
                </c:pt>
                <c:pt idx="1">
                  <c:v>12.868823320298613</c:v>
                </c:pt>
                <c:pt idx="2">
                  <c:v>11.516571811181787</c:v>
                </c:pt>
                <c:pt idx="3">
                  <c:v>12.492172824045085</c:v>
                </c:pt>
                <c:pt idx="4">
                  <c:v>11.506849315068493</c:v>
                </c:pt>
                <c:pt idx="5">
                  <c:v>11.708766716196136</c:v>
                </c:pt>
                <c:pt idx="6">
                  <c:v>13.240131578947366</c:v>
                </c:pt>
                <c:pt idx="7">
                  <c:v>12.091121495327103</c:v>
                </c:pt>
                <c:pt idx="8">
                  <c:v>13.651591289782244</c:v>
                </c:pt>
                <c:pt idx="9">
                  <c:v>14.135984950282182</c:v>
                </c:pt>
                <c:pt idx="10">
                  <c:v>12.933916173823606</c:v>
                </c:pt>
                <c:pt idx="11">
                  <c:v>13.259109311740891</c:v>
                </c:pt>
                <c:pt idx="12">
                  <c:v>12.482031624341159</c:v>
                </c:pt>
                <c:pt idx="13">
                  <c:v>12.032332563510392</c:v>
                </c:pt>
                <c:pt idx="14">
                  <c:v>13.078375826251179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3F06-45BE-9CCD-886A4DE50551}"/>
            </c:ext>
          </c:extLst>
        </c:ser>
        <c:ser>
          <c:idx val="4"/>
          <c:order val="4"/>
          <c:tx>
            <c:strRef>
              <c:f>'Felte elg'!$O$2</c:f>
              <c:strCache>
                <c:ptCount val="1"/>
                <c:pt idx="0">
                  <c:v>Eldre okse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'Felte elg'!$A$3:$A$17</c:f>
              <c:numCache>
                <c:formatCode>General</c:formatCode>
                <c:ptCount val="15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  <c:pt idx="6">
                  <c:v>2013</c:v>
                </c:pt>
                <c:pt idx="7">
                  <c:v>2014</c:v>
                </c:pt>
                <c:pt idx="8">
                  <c:v>2015</c:v>
                </c:pt>
                <c:pt idx="9">
                  <c:v>2016</c:v>
                </c:pt>
                <c:pt idx="10">
                  <c:v>2017</c:v>
                </c:pt>
                <c:pt idx="11">
                  <c:v>2018</c:v>
                </c:pt>
                <c:pt idx="12">
                  <c:v>2019</c:v>
                </c:pt>
                <c:pt idx="13">
                  <c:v>2020</c:v>
                </c:pt>
                <c:pt idx="14">
                  <c:v>2021</c:v>
                </c:pt>
              </c:numCache>
            </c:numRef>
          </c:cat>
          <c:val>
            <c:numRef>
              <c:f>'Felte elg'!$O$3:$O$17</c:f>
              <c:numCache>
                <c:formatCode>0</c:formatCode>
                <c:ptCount val="15"/>
                <c:pt idx="0">
                  <c:v>23.633677991137368</c:v>
                </c:pt>
                <c:pt idx="1">
                  <c:v>24.173480270174192</c:v>
                </c:pt>
                <c:pt idx="2">
                  <c:v>23.803146970204217</c:v>
                </c:pt>
                <c:pt idx="3">
                  <c:v>22.917971195992486</c:v>
                </c:pt>
                <c:pt idx="4">
                  <c:v>24.961948249619482</c:v>
                </c:pt>
                <c:pt idx="5">
                  <c:v>24.576523031203564</c:v>
                </c:pt>
                <c:pt idx="6">
                  <c:v>24.506578947368421</c:v>
                </c:pt>
                <c:pt idx="7">
                  <c:v>25.642523364485982</c:v>
                </c:pt>
                <c:pt idx="8">
                  <c:v>25.376884422110553</c:v>
                </c:pt>
                <c:pt idx="9">
                  <c:v>25.423273313625373</c:v>
                </c:pt>
                <c:pt idx="10">
                  <c:v>25.430701979943432</c:v>
                </c:pt>
                <c:pt idx="11">
                  <c:v>25.632591093117409</c:v>
                </c:pt>
                <c:pt idx="12">
                  <c:v>26.233828461907045</c:v>
                </c:pt>
                <c:pt idx="13">
                  <c:v>24.503464203233253</c:v>
                </c:pt>
                <c:pt idx="14">
                  <c:v>25.023607176581681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3F06-45BE-9CCD-886A4DE50551}"/>
            </c:ext>
          </c:extLst>
        </c:ser>
        <c:ser>
          <c:idx val="5"/>
          <c:order val="5"/>
          <c:tx>
            <c:strRef>
              <c:f>'Felte elg'!$P$2</c:f>
              <c:strCache>
                <c:ptCount val="1"/>
                <c:pt idx="0">
                  <c:v>Eldre ku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'Felte elg'!$A$3:$A$17</c:f>
              <c:numCache>
                <c:formatCode>General</c:formatCode>
                <c:ptCount val="15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  <c:pt idx="6">
                  <c:v>2013</c:v>
                </c:pt>
                <c:pt idx="7">
                  <c:v>2014</c:v>
                </c:pt>
                <c:pt idx="8">
                  <c:v>2015</c:v>
                </c:pt>
                <c:pt idx="9">
                  <c:v>2016</c:v>
                </c:pt>
                <c:pt idx="10">
                  <c:v>2017</c:v>
                </c:pt>
                <c:pt idx="11">
                  <c:v>2018</c:v>
                </c:pt>
                <c:pt idx="12">
                  <c:v>2019</c:v>
                </c:pt>
                <c:pt idx="13">
                  <c:v>2020</c:v>
                </c:pt>
                <c:pt idx="14">
                  <c:v>2021</c:v>
                </c:pt>
              </c:numCache>
            </c:numRef>
          </c:cat>
          <c:val>
            <c:numRef>
              <c:f>'Felte elg'!$P$3:$P$17</c:f>
              <c:numCache>
                <c:formatCode>0</c:formatCode>
                <c:ptCount val="15"/>
                <c:pt idx="0">
                  <c:v>12.924667651403249</c:v>
                </c:pt>
                <c:pt idx="1">
                  <c:v>13.615357269818698</c:v>
                </c:pt>
                <c:pt idx="2">
                  <c:v>15.266153331101439</c:v>
                </c:pt>
                <c:pt idx="3">
                  <c:v>13.055729492798998</c:v>
                </c:pt>
                <c:pt idx="4">
                  <c:v>15.312024353120243</c:v>
                </c:pt>
                <c:pt idx="5">
                  <c:v>15.007429420505201</c:v>
                </c:pt>
                <c:pt idx="6">
                  <c:v>14.035087719298245</c:v>
                </c:pt>
                <c:pt idx="7">
                  <c:v>13.989485981308411</c:v>
                </c:pt>
                <c:pt idx="8">
                  <c:v>14.628699050809605</c:v>
                </c:pt>
                <c:pt idx="9">
                  <c:v>14.807847352862133</c:v>
                </c:pt>
                <c:pt idx="10">
                  <c:v>14.785291848804318</c:v>
                </c:pt>
                <c:pt idx="11">
                  <c:v>16.472672064777328</c:v>
                </c:pt>
                <c:pt idx="12">
                  <c:v>16.482989937709629</c:v>
                </c:pt>
                <c:pt idx="13">
                  <c:v>17.113163972286376</c:v>
                </c:pt>
                <c:pt idx="14">
                  <c:v>15.580736543909349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3F06-45BE-9CCD-886A4DE50551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70"/>
        <c:overlap val="100"/>
        <c:axId val="589967848"/>
        <c:axId val="589963144"/>
      </c:barChart>
      <c:catAx>
        <c:axId val="58996784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bg1">
                <a:lumMod val="50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12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589963144"/>
        <c:crosses val="autoZero"/>
        <c:auto val="1"/>
        <c:lblAlgn val="ctr"/>
        <c:lblOffset val="100"/>
        <c:noMultiLvlLbl val="0"/>
      </c:catAx>
      <c:valAx>
        <c:axId val="58996314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bg1">
                  <a:lumMod val="50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nb-NO"/>
                  <a:t>Prosent felt elg fordelt på  kjønn og alder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200" b="0" i="0" u="none" strike="noStrike" kern="1200" baseline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</c:title>
        <c:numFmt formatCode="0%" sourceLinked="1"/>
        <c:majorTickMark val="none"/>
        <c:minorTickMark val="none"/>
        <c:tickLblPos val="nextTo"/>
        <c:spPr>
          <a:noFill/>
          <a:ln>
            <a:solidFill>
              <a:schemeClr val="bg1">
                <a:lumMod val="50000"/>
              </a:schemeClr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58996784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nb-NO"/>
        </a:p>
      </c:txPr>
    </c:legend>
    <c:plotVisOnly val="1"/>
    <c:dispBlanksAs val="gap"/>
    <c:showDLblsOverMax val="0"/>
  </c:chart>
  <c:spPr>
    <a:solidFill>
      <a:schemeClr val="bg1"/>
    </a:solidFill>
    <a:ln w="19050" cap="flat" cmpd="sng" algn="ctr">
      <a:solidFill>
        <a:schemeClr val="tx1">
          <a:lumMod val="15000"/>
          <a:lumOff val="85000"/>
        </a:schemeClr>
      </a:solidFill>
      <a:round/>
    </a:ln>
    <a:effectLst>
      <a:softEdge rad="0"/>
    </a:effectLst>
  </c:spPr>
  <c:txPr>
    <a:bodyPr/>
    <a:lstStyle/>
    <a:p>
      <a:pPr>
        <a:defRPr sz="1200">
          <a:solidFill>
            <a:sysClr val="windowText" lastClr="000000"/>
          </a:solidFill>
        </a:defRPr>
      </a:pPr>
      <a:endParaRPr lang="nb-NO"/>
    </a:p>
  </c:txPr>
  <c:externalData r:id="rId4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'Sett elg'!$I$2</c:f>
              <c:strCache>
                <c:ptCount val="1"/>
                <c:pt idx="0">
                  <c:v>Okse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cat>
            <c:numRef>
              <c:f>'Sett elg'!$B$3:$B$17</c:f>
              <c:numCache>
                <c:formatCode>General</c:formatCode>
                <c:ptCount val="15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  <c:pt idx="6">
                  <c:v>2013</c:v>
                </c:pt>
                <c:pt idx="7">
                  <c:v>2014</c:v>
                </c:pt>
                <c:pt idx="8">
                  <c:v>2015</c:v>
                </c:pt>
                <c:pt idx="9">
                  <c:v>2016</c:v>
                </c:pt>
                <c:pt idx="10">
                  <c:v>2017</c:v>
                </c:pt>
                <c:pt idx="11">
                  <c:v>2018</c:v>
                </c:pt>
                <c:pt idx="12">
                  <c:v>2019</c:v>
                </c:pt>
                <c:pt idx="13">
                  <c:v>2020</c:v>
                </c:pt>
                <c:pt idx="14">
                  <c:v>2021</c:v>
                </c:pt>
              </c:numCache>
            </c:numRef>
          </c:cat>
          <c:val>
            <c:numRef>
              <c:f>'Sett elg'!$I$3:$I$17</c:f>
              <c:numCache>
                <c:formatCode>0</c:formatCode>
                <c:ptCount val="15"/>
                <c:pt idx="0">
                  <c:v>18.02</c:v>
                </c:pt>
                <c:pt idx="1">
                  <c:v>18.12</c:v>
                </c:pt>
                <c:pt idx="2">
                  <c:v>17.440000000000001</c:v>
                </c:pt>
                <c:pt idx="3">
                  <c:v>17.09</c:v>
                </c:pt>
                <c:pt idx="4">
                  <c:v>16.649999999999999</c:v>
                </c:pt>
                <c:pt idx="5">
                  <c:v>16.440000000000001</c:v>
                </c:pt>
                <c:pt idx="6">
                  <c:v>17.47</c:v>
                </c:pt>
                <c:pt idx="7">
                  <c:v>17.96</c:v>
                </c:pt>
                <c:pt idx="8">
                  <c:v>17.91</c:v>
                </c:pt>
                <c:pt idx="9">
                  <c:v>16.88</c:v>
                </c:pt>
                <c:pt idx="10">
                  <c:v>18.03</c:v>
                </c:pt>
                <c:pt idx="11">
                  <c:v>13.31</c:v>
                </c:pt>
                <c:pt idx="12">
                  <c:v>11.13</c:v>
                </c:pt>
                <c:pt idx="13">
                  <c:v>11.99</c:v>
                </c:pt>
                <c:pt idx="14">
                  <c:v>10.35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85B2-4E5C-BDB5-73FD8DDFF8E8}"/>
            </c:ext>
          </c:extLst>
        </c:ser>
        <c:ser>
          <c:idx val="1"/>
          <c:order val="1"/>
          <c:tx>
            <c:strRef>
              <c:f>'Sett elg'!$J$2</c:f>
              <c:strCache>
                <c:ptCount val="1"/>
                <c:pt idx="0">
                  <c:v>Ku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cat>
            <c:numRef>
              <c:f>'Sett elg'!$B$3:$B$17</c:f>
              <c:numCache>
                <c:formatCode>General</c:formatCode>
                <c:ptCount val="15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  <c:pt idx="6">
                  <c:v>2013</c:v>
                </c:pt>
                <c:pt idx="7">
                  <c:v>2014</c:v>
                </c:pt>
                <c:pt idx="8">
                  <c:v>2015</c:v>
                </c:pt>
                <c:pt idx="9">
                  <c:v>2016</c:v>
                </c:pt>
                <c:pt idx="10">
                  <c:v>2017</c:v>
                </c:pt>
                <c:pt idx="11">
                  <c:v>2018</c:v>
                </c:pt>
                <c:pt idx="12">
                  <c:v>2019</c:v>
                </c:pt>
                <c:pt idx="13">
                  <c:v>2020</c:v>
                </c:pt>
                <c:pt idx="14">
                  <c:v>2021</c:v>
                </c:pt>
              </c:numCache>
            </c:numRef>
          </c:cat>
          <c:val>
            <c:numRef>
              <c:f>'Sett elg'!$J$3:$J$17</c:f>
              <c:numCache>
                <c:formatCode>0</c:formatCode>
                <c:ptCount val="15"/>
                <c:pt idx="0">
                  <c:v>6.38</c:v>
                </c:pt>
                <c:pt idx="1">
                  <c:v>6.11</c:v>
                </c:pt>
                <c:pt idx="2">
                  <c:v>6.83</c:v>
                </c:pt>
                <c:pt idx="3">
                  <c:v>6.11</c:v>
                </c:pt>
                <c:pt idx="4">
                  <c:v>6.38</c:v>
                </c:pt>
                <c:pt idx="5">
                  <c:v>6.34</c:v>
                </c:pt>
                <c:pt idx="6">
                  <c:v>6.72</c:v>
                </c:pt>
                <c:pt idx="7">
                  <c:v>6.43</c:v>
                </c:pt>
                <c:pt idx="8">
                  <c:v>7.04</c:v>
                </c:pt>
                <c:pt idx="9">
                  <c:v>6.77</c:v>
                </c:pt>
                <c:pt idx="10">
                  <c:v>6.58</c:v>
                </c:pt>
                <c:pt idx="11">
                  <c:v>5.76</c:v>
                </c:pt>
                <c:pt idx="12">
                  <c:v>4.8</c:v>
                </c:pt>
                <c:pt idx="13">
                  <c:v>4.8</c:v>
                </c:pt>
                <c:pt idx="14">
                  <c:v>4.26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85B2-4E5C-BDB5-73FD8DDFF8E8}"/>
            </c:ext>
          </c:extLst>
        </c:ser>
        <c:ser>
          <c:idx val="2"/>
          <c:order val="2"/>
          <c:tx>
            <c:strRef>
              <c:f>'Sett elg'!$K$2</c:f>
              <c:strCache>
                <c:ptCount val="1"/>
                <c:pt idx="0">
                  <c:v>Kalv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3"/>
              </a:solidFill>
              <a:ln w="9525">
                <a:solidFill>
                  <a:schemeClr val="accent3"/>
                </a:solidFill>
              </a:ln>
              <a:effectLst/>
            </c:spPr>
          </c:marker>
          <c:cat>
            <c:numRef>
              <c:f>'Sett elg'!$B$3:$B$17</c:f>
              <c:numCache>
                <c:formatCode>General</c:formatCode>
                <c:ptCount val="15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  <c:pt idx="6">
                  <c:v>2013</c:v>
                </c:pt>
                <c:pt idx="7">
                  <c:v>2014</c:v>
                </c:pt>
                <c:pt idx="8">
                  <c:v>2015</c:v>
                </c:pt>
                <c:pt idx="9">
                  <c:v>2016</c:v>
                </c:pt>
                <c:pt idx="10">
                  <c:v>2017</c:v>
                </c:pt>
                <c:pt idx="11">
                  <c:v>2018</c:v>
                </c:pt>
                <c:pt idx="12">
                  <c:v>2019</c:v>
                </c:pt>
                <c:pt idx="13">
                  <c:v>2020</c:v>
                </c:pt>
                <c:pt idx="14">
                  <c:v>2021</c:v>
                </c:pt>
              </c:numCache>
            </c:numRef>
          </c:cat>
          <c:val>
            <c:numRef>
              <c:f>'Sett elg'!$K$3:$K$17</c:f>
              <c:numCache>
                <c:formatCode>0</c:formatCode>
                <c:ptCount val="15"/>
                <c:pt idx="0">
                  <c:v>9.92</c:v>
                </c:pt>
                <c:pt idx="1">
                  <c:v>10.1</c:v>
                </c:pt>
                <c:pt idx="2">
                  <c:v>10.55</c:v>
                </c:pt>
                <c:pt idx="3">
                  <c:v>9.64</c:v>
                </c:pt>
                <c:pt idx="4">
                  <c:v>10.82</c:v>
                </c:pt>
                <c:pt idx="5">
                  <c:v>10.14</c:v>
                </c:pt>
                <c:pt idx="6">
                  <c:v>9.9700000000000006</c:v>
                </c:pt>
                <c:pt idx="7">
                  <c:v>10.09</c:v>
                </c:pt>
                <c:pt idx="8">
                  <c:v>9.93</c:v>
                </c:pt>
                <c:pt idx="9">
                  <c:v>9.07</c:v>
                </c:pt>
                <c:pt idx="10">
                  <c:v>9.31</c:v>
                </c:pt>
                <c:pt idx="11">
                  <c:v>7.97</c:v>
                </c:pt>
                <c:pt idx="12">
                  <c:v>6.48</c:v>
                </c:pt>
                <c:pt idx="13">
                  <c:v>6.94</c:v>
                </c:pt>
                <c:pt idx="14">
                  <c:v>6.5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85B2-4E5C-BDB5-73FD8DDFF8E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534502088"/>
        <c:axId val="534510320"/>
      </c:lineChart>
      <c:catAx>
        <c:axId val="53450208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bg1">
                <a:lumMod val="50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12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534510320"/>
        <c:crosses val="autoZero"/>
        <c:auto val="1"/>
        <c:lblAlgn val="ctr"/>
        <c:lblOffset val="100"/>
        <c:noMultiLvlLbl val="0"/>
      </c:catAx>
      <c:valAx>
        <c:axId val="53451032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bg1">
                  <a:lumMod val="50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nb-NO"/>
                  <a:t>Prosent felte elg av sette elg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200" b="0" i="0" u="none" strike="noStrike" kern="1200" baseline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</c:title>
        <c:numFmt formatCode="0" sourceLinked="1"/>
        <c:majorTickMark val="none"/>
        <c:minorTickMark val="none"/>
        <c:tickLblPos val="nextTo"/>
        <c:spPr>
          <a:noFill/>
          <a:ln>
            <a:solidFill>
              <a:schemeClr val="bg1">
                <a:lumMod val="50000"/>
              </a:schemeClr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53450208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nb-NO"/>
        </a:p>
      </c:txPr>
    </c:legend>
    <c:plotVisOnly val="1"/>
    <c:dispBlanksAs val="gap"/>
    <c:showDLblsOverMax val="0"/>
  </c:chart>
  <c:spPr>
    <a:noFill/>
    <a:ln>
      <a:solidFill>
        <a:srgbClr val="FFFFFF">
          <a:lumMod val="50000"/>
        </a:srgbClr>
      </a:solidFill>
    </a:ln>
    <a:effectLst/>
  </c:spPr>
  <c:txPr>
    <a:bodyPr/>
    <a:lstStyle/>
    <a:p>
      <a:pPr>
        <a:defRPr sz="1200">
          <a:solidFill>
            <a:sysClr val="windowText" lastClr="000000"/>
          </a:solidFill>
        </a:defRPr>
      </a:pPr>
      <a:endParaRPr lang="nb-NO"/>
    </a:p>
  </c:txPr>
  <c:externalData r:id="rId4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'Sett elg'!$E$2</c:f>
              <c:strCache>
                <c:ptCount val="1"/>
                <c:pt idx="0">
                  <c:v>Sett ku pr. okse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cat>
            <c:numRef>
              <c:f>'Sett elg'!$B$3:$B$17</c:f>
              <c:numCache>
                <c:formatCode>General</c:formatCode>
                <c:ptCount val="15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  <c:pt idx="6">
                  <c:v>2013</c:v>
                </c:pt>
                <c:pt idx="7">
                  <c:v>2014</c:v>
                </c:pt>
                <c:pt idx="8">
                  <c:v>2015</c:v>
                </c:pt>
                <c:pt idx="9">
                  <c:v>2016</c:v>
                </c:pt>
                <c:pt idx="10">
                  <c:v>2017</c:v>
                </c:pt>
                <c:pt idx="11">
                  <c:v>2018</c:v>
                </c:pt>
                <c:pt idx="12">
                  <c:v>2019</c:v>
                </c:pt>
                <c:pt idx="13">
                  <c:v>2020</c:v>
                </c:pt>
                <c:pt idx="14">
                  <c:v>2021</c:v>
                </c:pt>
              </c:numCache>
            </c:numRef>
          </c:cat>
          <c:val>
            <c:numRef>
              <c:f>'Sett elg'!$E$3:$E$17</c:f>
              <c:numCache>
                <c:formatCode>0.00</c:formatCode>
                <c:ptCount val="15"/>
                <c:pt idx="0">
                  <c:v>1.77</c:v>
                </c:pt>
                <c:pt idx="1">
                  <c:v>1.81</c:v>
                </c:pt>
                <c:pt idx="2">
                  <c:v>1.68</c:v>
                </c:pt>
                <c:pt idx="3">
                  <c:v>1.68</c:v>
                </c:pt>
                <c:pt idx="4">
                  <c:v>1.59</c:v>
                </c:pt>
                <c:pt idx="5">
                  <c:v>1.63</c:v>
                </c:pt>
                <c:pt idx="6">
                  <c:v>1.62</c:v>
                </c:pt>
                <c:pt idx="7">
                  <c:v>1.65</c:v>
                </c:pt>
                <c:pt idx="8">
                  <c:v>1.66</c:v>
                </c:pt>
                <c:pt idx="9">
                  <c:v>1.67</c:v>
                </c:pt>
                <c:pt idx="10">
                  <c:v>1.69</c:v>
                </c:pt>
                <c:pt idx="11">
                  <c:v>1.58</c:v>
                </c:pt>
                <c:pt idx="12" formatCode="General">
                  <c:v>1.55</c:v>
                </c:pt>
                <c:pt idx="13">
                  <c:v>1.7</c:v>
                </c:pt>
                <c:pt idx="14">
                  <c:v>1.6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978B-4F18-AB0D-F05ADC64E8E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526178560"/>
        <c:axId val="526183264"/>
      </c:lineChart>
      <c:catAx>
        <c:axId val="52617856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bg1">
                <a:lumMod val="50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12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526183264"/>
        <c:crosses val="autoZero"/>
        <c:auto val="1"/>
        <c:lblAlgn val="ctr"/>
        <c:lblOffset val="100"/>
        <c:noMultiLvlLbl val="0"/>
      </c:catAx>
      <c:valAx>
        <c:axId val="526183264"/>
        <c:scaling>
          <c:orientation val="minMax"/>
          <c:min val="1"/>
        </c:scaling>
        <c:delete val="0"/>
        <c:axPos val="l"/>
        <c:majorGridlines>
          <c:spPr>
            <a:ln w="9525" cap="flat" cmpd="sng" algn="ctr">
              <a:solidFill>
                <a:schemeClr val="bg1">
                  <a:lumMod val="50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nb-NO"/>
                  <a:t>Sett ku pr. okse</a:t>
                </a:r>
              </a:p>
            </c:rich>
          </c:tx>
          <c:layout>
            <c:manualLayout>
              <c:xMode val="edge"/>
              <c:yMode val="edge"/>
              <c:x val="1.5373699943844972E-2"/>
              <c:y val="0.31217418459245011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200" b="0" i="0" u="none" strike="noStrike" kern="1200" baseline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</c:title>
        <c:numFmt formatCode="0.00" sourceLinked="1"/>
        <c:majorTickMark val="none"/>
        <c:minorTickMark val="none"/>
        <c:tickLblPos val="nextTo"/>
        <c:spPr>
          <a:noFill/>
          <a:ln>
            <a:solidFill>
              <a:schemeClr val="bg1">
                <a:lumMod val="50000"/>
              </a:schemeClr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52617856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solidFill>
        <a:srgbClr val="FFFFFF">
          <a:lumMod val="50000"/>
        </a:srgbClr>
      </a:solidFill>
    </a:ln>
    <a:effectLst/>
  </c:spPr>
  <c:txPr>
    <a:bodyPr/>
    <a:lstStyle/>
    <a:p>
      <a:pPr>
        <a:defRPr sz="1200">
          <a:solidFill>
            <a:sysClr val="windowText" lastClr="000000"/>
          </a:solidFill>
        </a:defRPr>
      </a:pPr>
      <a:endParaRPr lang="nb-NO"/>
    </a:p>
  </c:txPr>
  <c:externalData r:id="rId4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'Sett elg'!$F$2</c:f>
              <c:strCache>
                <c:ptCount val="1"/>
                <c:pt idx="0">
                  <c:v>Sett kalv pr. ku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cat>
            <c:numRef>
              <c:f>'Sett elg'!$B$3:$B$17</c:f>
              <c:numCache>
                <c:formatCode>General</c:formatCode>
                <c:ptCount val="15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  <c:pt idx="6">
                  <c:v>2013</c:v>
                </c:pt>
                <c:pt idx="7">
                  <c:v>2014</c:v>
                </c:pt>
                <c:pt idx="8">
                  <c:v>2015</c:v>
                </c:pt>
                <c:pt idx="9">
                  <c:v>2016</c:v>
                </c:pt>
                <c:pt idx="10">
                  <c:v>2017</c:v>
                </c:pt>
                <c:pt idx="11">
                  <c:v>2018</c:v>
                </c:pt>
                <c:pt idx="12">
                  <c:v>2019</c:v>
                </c:pt>
                <c:pt idx="13">
                  <c:v>2020</c:v>
                </c:pt>
                <c:pt idx="14">
                  <c:v>2021</c:v>
                </c:pt>
              </c:numCache>
            </c:numRef>
          </c:cat>
          <c:val>
            <c:numRef>
              <c:f>'Sett elg'!$F$3:$F$17</c:f>
              <c:numCache>
                <c:formatCode>0.00</c:formatCode>
                <c:ptCount val="15"/>
                <c:pt idx="0">
                  <c:v>0.8</c:v>
                </c:pt>
                <c:pt idx="1">
                  <c:v>0.7</c:v>
                </c:pt>
                <c:pt idx="2">
                  <c:v>0.8</c:v>
                </c:pt>
                <c:pt idx="3">
                  <c:v>0.8</c:v>
                </c:pt>
                <c:pt idx="4">
                  <c:v>0.65</c:v>
                </c:pt>
                <c:pt idx="5">
                  <c:v>0.73</c:v>
                </c:pt>
                <c:pt idx="6">
                  <c:v>0.73</c:v>
                </c:pt>
                <c:pt idx="7">
                  <c:v>0.73</c:v>
                </c:pt>
                <c:pt idx="8">
                  <c:v>0.71</c:v>
                </c:pt>
                <c:pt idx="9">
                  <c:v>0.74</c:v>
                </c:pt>
                <c:pt idx="10">
                  <c:v>0.71</c:v>
                </c:pt>
                <c:pt idx="11">
                  <c:v>0.66</c:v>
                </c:pt>
                <c:pt idx="12" formatCode="General">
                  <c:v>0.69</c:v>
                </c:pt>
                <c:pt idx="13" formatCode="General">
                  <c:v>0.67</c:v>
                </c:pt>
                <c:pt idx="14" formatCode="General">
                  <c:v>0.64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2FB8-4B9C-B14E-AB5E87D977F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534499736"/>
        <c:axId val="534504048"/>
      </c:lineChart>
      <c:catAx>
        <c:axId val="53449973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bg1">
                <a:lumMod val="50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12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534504048"/>
        <c:crosses val="autoZero"/>
        <c:auto val="1"/>
        <c:lblAlgn val="ctr"/>
        <c:lblOffset val="100"/>
        <c:noMultiLvlLbl val="0"/>
      </c:catAx>
      <c:valAx>
        <c:axId val="534504048"/>
        <c:scaling>
          <c:orientation val="minMax"/>
          <c:min val="0.30000000000000004"/>
        </c:scaling>
        <c:delete val="0"/>
        <c:axPos val="l"/>
        <c:majorGridlines>
          <c:spPr>
            <a:ln w="9525" cap="flat" cmpd="sng" algn="ctr">
              <a:solidFill>
                <a:schemeClr val="bg1">
                  <a:lumMod val="50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nb-NO"/>
                  <a:t>Sett kalv pr. ku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200" b="0" i="0" u="none" strike="noStrike" kern="1200" baseline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</c:title>
        <c:numFmt formatCode="0.00" sourceLinked="1"/>
        <c:majorTickMark val="none"/>
        <c:minorTickMark val="none"/>
        <c:tickLblPos val="nextTo"/>
        <c:spPr>
          <a:noFill/>
          <a:ln>
            <a:solidFill>
              <a:schemeClr val="bg1">
                <a:lumMod val="50000"/>
              </a:schemeClr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53449973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solidFill>
        <a:srgbClr val="FFFFFF">
          <a:lumMod val="50000"/>
        </a:srgbClr>
      </a:solidFill>
    </a:ln>
    <a:effectLst/>
  </c:spPr>
  <c:txPr>
    <a:bodyPr/>
    <a:lstStyle/>
    <a:p>
      <a:pPr>
        <a:defRPr sz="1200">
          <a:solidFill>
            <a:sysClr val="windowText" lastClr="000000"/>
          </a:solidFill>
        </a:defRPr>
      </a:pPr>
      <a:endParaRPr lang="nb-NO"/>
    </a:p>
  </c:txPr>
  <c:externalData r:id="rId4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'Sett elg'!$G$2</c:f>
              <c:strCache>
                <c:ptCount val="1"/>
                <c:pt idx="0">
                  <c:v>Sett kalv pr. kalvku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cat>
            <c:numRef>
              <c:f>'Sett elg'!$B$3:$B$17</c:f>
              <c:numCache>
                <c:formatCode>General</c:formatCode>
                <c:ptCount val="15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  <c:pt idx="6">
                  <c:v>2013</c:v>
                </c:pt>
                <c:pt idx="7">
                  <c:v>2014</c:v>
                </c:pt>
                <c:pt idx="8">
                  <c:v>2015</c:v>
                </c:pt>
                <c:pt idx="9">
                  <c:v>2016</c:v>
                </c:pt>
                <c:pt idx="10">
                  <c:v>2017</c:v>
                </c:pt>
                <c:pt idx="11">
                  <c:v>2018</c:v>
                </c:pt>
                <c:pt idx="12">
                  <c:v>2019</c:v>
                </c:pt>
                <c:pt idx="13">
                  <c:v>2020</c:v>
                </c:pt>
                <c:pt idx="14">
                  <c:v>2021</c:v>
                </c:pt>
              </c:numCache>
            </c:numRef>
          </c:cat>
          <c:val>
            <c:numRef>
              <c:f>'Sett elg'!$G$3:$G$17</c:f>
              <c:numCache>
                <c:formatCode>0.00</c:formatCode>
                <c:ptCount val="15"/>
                <c:pt idx="0">
                  <c:v>1.41</c:v>
                </c:pt>
                <c:pt idx="1">
                  <c:v>1.36</c:v>
                </c:pt>
                <c:pt idx="2">
                  <c:v>1.38</c:v>
                </c:pt>
                <c:pt idx="3">
                  <c:v>1.39</c:v>
                </c:pt>
                <c:pt idx="4">
                  <c:v>1.31</c:v>
                </c:pt>
                <c:pt idx="5">
                  <c:v>1.32</c:v>
                </c:pt>
                <c:pt idx="6">
                  <c:v>1.33</c:v>
                </c:pt>
                <c:pt idx="7">
                  <c:v>1.35</c:v>
                </c:pt>
                <c:pt idx="8">
                  <c:v>1.31</c:v>
                </c:pt>
                <c:pt idx="9">
                  <c:v>1.34</c:v>
                </c:pt>
                <c:pt idx="10">
                  <c:v>1.3</c:v>
                </c:pt>
                <c:pt idx="11">
                  <c:v>1.27</c:v>
                </c:pt>
                <c:pt idx="12" formatCode="General">
                  <c:v>1.29</c:v>
                </c:pt>
                <c:pt idx="13" formatCode="General">
                  <c:v>1.27</c:v>
                </c:pt>
                <c:pt idx="14" formatCode="General">
                  <c:v>1.26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F77D-4239-B426-FEA6215A07A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534513064"/>
        <c:axId val="534513456"/>
      </c:lineChart>
      <c:catAx>
        <c:axId val="5345130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bg1">
                <a:lumMod val="50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12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534513456"/>
        <c:crosses val="autoZero"/>
        <c:auto val="1"/>
        <c:lblAlgn val="ctr"/>
        <c:lblOffset val="100"/>
        <c:noMultiLvlLbl val="0"/>
      </c:catAx>
      <c:valAx>
        <c:axId val="534513456"/>
        <c:scaling>
          <c:orientation val="minMax"/>
          <c:min val="1"/>
        </c:scaling>
        <c:delete val="0"/>
        <c:axPos val="l"/>
        <c:majorGridlines>
          <c:spPr>
            <a:ln w="9525" cap="flat" cmpd="sng" algn="ctr">
              <a:solidFill>
                <a:schemeClr val="bg1">
                  <a:lumMod val="50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nb-NO"/>
                  <a:t>Sett kalv pr. kalvku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200" b="0" i="0" u="none" strike="noStrike" kern="1200" baseline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</c:title>
        <c:numFmt formatCode="0.00" sourceLinked="1"/>
        <c:majorTickMark val="none"/>
        <c:minorTickMark val="none"/>
        <c:tickLblPos val="nextTo"/>
        <c:spPr>
          <a:noFill/>
          <a:ln>
            <a:solidFill>
              <a:schemeClr val="bg1">
                <a:lumMod val="50000"/>
              </a:schemeClr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53451306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solidFill>
        <a:srgbClr val="FFFFFF">
          <a:lumMod val="50000"/>
        </a:srgbClr>
      </a:solidFill>
    </a:ln>
    <a:effectLst/>
  </c:spPr>
  <c:txPr>
    <a:bodyPr/>
    <a:lstStyle/>
    <a:p>
      <a:pPr>
        <a:defRPr sz="1200">
          <a:solidFill>
            <a:sysClr val="windowText" lastClr="000000"/>
          </a:solidFill>
        </a:defRPr>
      </a:pPr>
      <a:endParaRPr lang="nb-NO"/>
    </a:p>
  </c:txPr>
  <c:externalData r:id="rId4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'Sett elg'!$H$2</c:f>
              <c:strCache>
                <c:ptCount val="1"/>
                <c:pt idx="0">
                  <c:v>Prosent ku m/kalv av alle kyr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cat>
            <c:numRef>
              <c:f>'Sett elg'!$B$3:$B$17</c:f>
              <c:numCache>
                <c:formatCode>General</c:formatCode>
                <c:ptCount val="15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  <c:pt idx="6">
                  <c:v>2013</c:v>
                </c:pt>
                <c:pt idx="7">
                  <c:v>2014</c:v>
                </c:pt>
                <c:pt idx="8">
                  <c:v>2015</c:v>
                </c:pt>
                <c:pt idx="9">
                  <c:v>2016</c:v>
                </c:pt>
                <c:pt idx="10">
                  <c:v>2017</c:v>
                </c:pt>
                <c:pt idx="11">
                  <c:v>2018</c:v>
                </c:pt>
                <c:pt idx="12">
                  <c:v>2019</c:v>
                </c:pt>
                <c:pt idx="13">
                  <c:v>2020</c:v>
                </c:pt>
                <c:pt idx="14">
                  <c:v>2021</c:v>
                </c:pt>
              </c:numCache>
            </c:numRef>
          </c:cat>
          <c:val>
            <c:numRef>
              <c:f>'Sett elg'!$H$3:$H$17</c:f>
              <c:numCache>
                <c:formatCode>0</c:formatCode>
                <c:ptCount val="15"/>
                <c:pt idx="0">
                  <c:v>55.86</c:v>
                </c:pt>
                <c:pt idx="1">
                  <c:v>50.81</c:v>
                </c:pt>
                <c:pt idx="2">
                  <c:v>56.36</c:v>
                </c:pt>
                <c:pt idx="3">
                  <c:v>56.61</c:v>
                </c:pt>
                <c:pt idx="4">
                  <c:v>48.37</c:v>
                </c:pt>
                <c:pt idx="5">
                  <c:v>54.73</c:v>
                </c:pt>
                <c:pt idx="6">
                  <c:v>54.3</c:v>
                </c:pt>
                <c:pt idx="7">
                  <c:v>53.04</c:v>
                </c:pt>
                <c:pt idx="8">
                  <c:v>53.27</c:v>
                </c:pt>
                <c:pt idx="9">
                  <c:v>53.88</c:v>
                </c:pt>
                <c:pt idx="10">
                  <c:v>53.56</c:v>
                </c:pt>
                <c:pt idx="11">
                  <c:v>49.77</c:v>
                </c:pt>
                <c:pt idx="12" formatCode="General">
                  <c:v>53</c:v>
                </c:pt>
                <c:pt idx="13">
                  <c:v>51.4</c:v>
                </c:pt>
                <c:pt idx="14">
                  <c:v>49.72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61AC-4870-B99F-1B0CBF578AF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534514240"/>
        <c:axId val="526179736"/>
      </c:lineChart>
      <c:catAx>
        <c:axId val="5345142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bg1">
                <a:lumMod val="50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12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526179736"/>
        <c:crosses val="autoZero"/>
        <c:auto val="1"/>
        <c:lblAlgn val="ctr"/>
        <c:lblOffset val="100"/>
        <c:noMultiLvlLbl val="0"/>
      </c:catAx>
      <c:valAx>
        <c:axId val="526179736"/>
        <c:scaling>
          <c:orientation val="minMax"/>
          <c:min val="35"/>
        </c:scaling>
        <c:delete val="0"/>
        <c:axPos val="l"/>
        <c:majorGridlines>
          <c:spPr>
            <a:ln w="9525" cap="flat" cmpd="sng" algn="ctr">
              <a:solidFill>
                <a:schemeClr val="bg1">
                  <a:lumMod val="50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nb-NO"/>
                  <a:t>Prosent kyr med kalv av alle kyr</a:t>
                </a:r>
              </a:p>
            </c:rich>
          </c:tx>
          <c:layout>
            <c:manualLayout>
              <c:xMode val="edge"/>
              <c:yMode val="edge"/>
              <c:x val="8.644912074437185E-3"/>
              <c:y val="0.21617674070697168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200" b="0" i="0" u="none" strike="noStrike" kern="1200" baseline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</c:title>
        <c:numFmt formatCode="0" sourceLinked="1"/>
        <c:majorTickMark val="none"/>
        <c:minorTickMark val="none"/>
        <c:tickLblPos val="nextTo"/>
        <c:spPr>
          <a:noFill/>
          <a:ln>
            <a:solidFill>
              <a:schemeClr val="bg1">
                <a:lumMod val="50000"/>
              </a:schemeClr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53451424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solidFill>
        <a:srgbClr val="FFFFFF">
          <a:lumMod val="50000"/>
        </a:srgbClr>
      </a:solidFill>
    </a:ln>
    <a:effectLst/>
  </c:spPr>
  <c:txPr>
    <a:bodyPr/>
    <a:lstStyle/>
    <a:p>
      <a:pPr>
        <a:defRPr sz="1200">
          <a:solidFill>
            <a:sysClr val="windowText" lastClr="000000"/>
          </a:solidFill>
        </a:defRPr>
      </a:pPr>
      <a:endParaRPr lang="nb-NO"/>
    </a:p>
  </c:txPr>
  <c:externalData r:id="rId4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Slaktevekter!$B$20</c:f>
              <c:strCache>
                <c:ptCount val="1"/>
                <c:pt idx="0">
                  <c:v>Okse 1 1/2 år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cat>
            <c:numRef>
              <c:f>Slaktevekter!$A$21:$A$35</c:f>
              <c:numCache>
                <c:formatCode>General</c:formatCode>
                <c:ptCount val="15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  <c:pt idx="6">
                  <c:v>2013</c:v>
                </c:pt>
                <c:pt idx="7">
                  <c:v>2014</c:v>
                </c:pt>
                <c:pt idx="8" formatCode="0">
                  <c:v>2015</c:v>
                </c:pt>
                <c:pt idx="9" formatCode="0">
                  <c:v>2016</c:v>
                </c:pt>
                <c:pt idx="10">
                  <c:v>2017</c:v>
                </c:pt>
                <c:pt idx="11">
                  <c:v>2018</c:v>
                </c:pt>
                <c:pt idx="12">
                  <c:v>2019</c:v>
                </c:pt>
                <c:pt idx="13">
                  <c:v>2020</c:v>
                </c:pt>
                <c:pt idx="14">
                  <c:v>2021</c:v>
                </c:pt>
              </c:numCache>
            </c:numRef>
          </c:cat>
          <c:val>
            <c:numRef>
              <c:f>Slaktevekter!$B$21:$B$35</c:f>
              <c:numCache>
                <c:formatCode>0</c:formatCode>
                <c:ptCount val="15"/>
                <c:pt idx="0">
                  <c:v>138.02000000000001</c:v>
                </c:pt>
                <c:pt idx="1">
                  <c:v>137.88</c:v>
                </c:pt>
                <c:pt idx="2">
                  <c:v>144.78</c:v>
                </c:pt>
                <c:pt idx="3">
                  <c:v>137.82</c:v>
                </c:pt>
                <c:pt idx="4">
                  <c:v>137.94</c:v>
                </c:pt>
                <c:pt idx="5">
                  <c:v>140.19</c:v>
                </c:pt>
                <c:pt idx="6">
                  <c:v>135.29</c:v>
                </c:pt>
                <c:pt idx="7">
                  <c:v>138.34</c:v>
                </c:pt>
                <c:pt idx="8">
                  <c:v>139.54</c:v>
                </c:pt>
                <c:pt idx="9">
                  <c:v>137.27000000000001</c:v>
                </c:pt>
                <c:pt idx="10">
                  <c:v>133.49</c:v>
                </c:pt>
                <c:pt idx="11">
                  <c:v>134.21</c:v>
                </c:pt>
                <c:pt idx="12">
                  <c:v>134.16820702402958</c:v>
                </c:pt>
                <c:pt idx="13">
                  <c:v>134</c:v>
                </c:pt>
                <c:pt idx="14">
                  <c:v>131.24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C142-49AE-9FC7-A7E8D7395B90}"/>
            </c:ext>
          </c:extLst>
        </c:ser>
        <c:ser>
          <c:idx val="1"/>
          <c:order val="1"/>
          <c:tx>
            <c:strRef>
              <c:f>Slaktevekter!$C$20</c:f>
              <c:strCache>
                <c:ptCount val="1"/>
                <c:pt idx="0">
                  <c:v>Ku 1 1/2 år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cat>
            <c:numRef>
              <c:f>Slaktevekter!$A$21:$A$35</c:f>
              <c:numCache>
                <c:formatCode>General</c:formatCode>
                <c:ptCount val="15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  <c:pt idx="6">
                  <c:v>2013</c:v>
                </c:pt>
                <c:pt idx="7">
                  <c:v>2014</c:v>
                </c:pt>
                <c:pt idx="8" formatCode="0">
                  <c:v>2015</c:v>
                </c:pt>
                <c:pt idx="9" formatCode="0">
                  <c:v>2016</c:v>
                </c:pt>
                <c:pt idx="10">
                  <c:v>2017</c:v>
                </c:pt>
                <c:pt idx="11">
                  <c:v>2018</c:v>
                </c:pt>
                <c:pt idx="12">
                  <c:v>2019</c:v>
                </c:pt>
                <c:pt idx="13">
                  <c:v>2020</c:v>
                </c:pt>
                <c:pt idx="14">
                  <c:v>2021</c:v>
                </c:pt>
              </c:numCache>
            </c:numRef>
          </c:cat>
          <c:val>
            <c:numRef>
              <c:f>Slaktevekter!$C$21:$C$35</c:f>
              <c:numCache>
                <c:formatCode>0</c:formatCode>
                <c:ptCount val="15"/>
                <c:pt idx="0">
                  <c:v>135.13999999999999</c:v>
                </c:pt>
                <c:pt idx="1">
                  <c:v>132.91</c:v>
                </c:pt>
                <c:pt idx="2">
                  <c:v>135.68</c:v>
                </c:pt>
                <c:pt idx="3">
                  <c:v>131.34</c:v>
                </c:pt>
                <c:pt idx="4">
                  <c:v>131.78</c:v>
                </c:pt>
                <c:pt idx="5">
                  <c:v>132.71</c:v>
                </c:pt>
                <c:pt idx="6">
                  <c:v>128.68</c:v>
                </c:pt>
                <c:pt idx="7">
                  <c:v>131.12</c:v>
                </c:pt>
                <c:pt idx="8">
                  <c:v>130.80000000000001</c:v>
                </c:pt>
                <c:pt idx="9">
                  <c:v>130.02000000000001</c:v>
                </c:pt>
                <c:pt idx="10">
                  <c:v>128.69999999999999</c:v>
                </c:pt>
                <c:pt idx="11">
                  <c:v>128.15</c:v>
                </c:pt>
                <c:pt idx="12">
                  <c:v>125.88235294117646</c:v>
                </c:pt>
                <c:pt idx="13">
                  <c:v>125.71</c:v>
                </c:pt>
                <c:pt idx="14">
                  <c:v>125.36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C142-49AE-9FC7-A7E8D7395B90}"/>
            </c:ext>
          </c:extLst>
        </c:ser>
        <c:ser>
          <c:idx val="2"/>
          <c:order val="2"/>
          <c:tx>
            <c:strRef>
              <c:f>Slaktevekter!$D$20</c:f>
              <c:strCache>
                <c:ptCount val="1"/>
                <c:pt idx="0">
                  <c:v>Oksekalv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3"/>
              </a:solidFill>
              <a:ln w="9525">
                <a:solidFill>
                  <a:schemeClr val="accent3"/>
                </a:solidFill>
              </a:ln>
              <a:effectLst/>
            </c:spPr>
          </c:marker>
          <c:cat>
            <c:numRef>
              <c:f>Slaktevekter!$A$21:$A$35</c:f>
              <c:numCache>
                <c:formatCode>General</c:formatCode>
                <c:ptCount val="15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  <c:pt idx="6">
                  <c:v>2013</c:v>
                </c:pt>
                <c:pt idx="7">
                  <c:v>2014</c:v>
                </c:pt>
                <c:pt idx="8" formatCode="0">
                  <c:v>2015</c:v>
                </c:pt>
                <c:pt idx="9" formatCode="0">
                  <c:v>2016</c:v>
                </c:pt>
                <c:pt idx="10">
                  <c:v>2017</c:v>
                </c:pt>
                <c:pt idx="11">
                  <c:v>2018</c:v>
                </c:pt>
                <c:pt idx="12">
                  <c:v>2019</c:v>
                </c:pt>
                <c:pt idx="13">
                  <c:v>2020</c:v>
                </c:pt>
                <c:pt idx="14">
                  <c:v>2021</c:v>
                </c:pt>
              </c:numCache>
            </c:numRef>
          </c:cat>
          <c:val>
            <c:numRef>
              <c:f>Slaktevekter!$D$21:$D$35</c:f>
              <c:numCache>
                <c:formatCode>0</c:formatCode>
                <c:ptCount val="15"/>
                <c:pt idx="0">
                  <c:v>66.89</c:v>
                </c:pt>
                <c:pt idx="1">
                  <c:v>70.25</c:v>
                </c:pt>
                <c:pt idx="2">
                  <c:v>71.34</c:v>
                </c:pt>
                <c:pt idx="3">
                  <c:v>68.94</c:v>
                </c:pt>
                <c:pt idx="4">
                  <c:v>67.19</c:v>
                </c:pt>
                <c:pt idx="5">
                  <c:v>69.62</c:v>
                </c:pt>
                <c:pt idx="6">
                  <c:v>65.69</c:v>
                </c:pt>
                <c:pt idx="7">
                  <c:v>67.709999999999994</c:v>
                </c:pt>
                <c:pt idx="8">
                  <c:v>68.95</c:v>
                </c:pt>
                <c:pt idx="9">
                  <c:v>66.900000000000006</c:v>
                </c:pt>
                <c:pt idx="10">
                  <c:v>66.489999999999995</c:v>
                </c:pt>
                <c:pt idx="11">
                  <c:v>65.569999999999993</c:v>
                </c:pt>
                <c:pt idx="12">
                  <c:v>68.063636363636363</c:v>
                </c:pt>
                <c:pt idx="13">
                  <c:v>67</c:v>
                </c:pt>
                <c:pt idx="14">
                  <c:v>66.040000000000006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C142-49AE-9FC7-A7E8D7395B90}"/>
            </c:ext>
          </c:extLst>
        </c:ser>
        <c:ser>
          <c:idx val="3"/>
          <c:order val="3"/>
          <c:tx>
            <c:strRef>
              <c:f>Slaktevekter!$E$20</c:f>
              <c:strCache>
                <c:ptCount val="1"/>
                <c:pt idx="0">
                  <c:v>Kukalv</c:v>
                </c:pt>
              </c:strCache>
            </c:strRef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4"/>
              </a:solidFill>
              <a:ln w="9525">
                <a:solidFill>
                  <a:schemeClr val="accent4"/>
                </a:solidFill>
              </a:ln>
              <a:effectLst/>
            </c:spPr>
          </c:marker>
          <c:cat>
            <c:numRef>
              <c:f>Slaktevekter!$A$21:$A$35</c:f>
              <c:numCache>
                <c:formatCode>General</c:formatCode>
                <c:ptCount val="15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  <c:pt idx="6">
                  <c:v>2013</c:v>
                </c:pt>
                <c:pt idx="7">
                  <c:v>2014</c:v>
                </c:pt>
                <c:pt idx="8" formatCode="0">
                  <c:v>2015</c:v>
                </c:pt>
                <c:pt idx="9" formatCode="0">
                  <c:v>2016</c:v>
                </c:pt>
                <c:pt idx="10">
                  <c:v>2017</c:v>
                </c:pt>
                <c:pt idx="11">
                  <c:v>2018</c:v>
                </c:pt>
                <c:pt idx="12">
                  <c:v>2019</c:v>
                </c:pt>
                <c:pt idx="13">
                  <c:v>2020</c:v>
                </c:pt>
                <c:pt idx="14">
                  <c:v>2021</c:v>
                </c:pt>
              </c:numCache>
            </c:numRef>
          </c:cat>
          <c:val>
            <c:numRef>
              <c:f>Slaktevekter!$E$21:$E$35</c:f>
              <c:numCache>
                <c:formatCode>0</c:formatCode>
                <c:ptCount val="15"/>
                <c:pt idx="0">
                  <c:v>62.58</c:v>
                </c:pt>
                <c:pt idx="1">
                  <c:v>65.150000000000006</c:v>
                </c:pt>
                <c:pt idx="2">
                  <c:v>66.33</c:v>
                </c:pt>
                <c:pt idx="3">
                  <c:v>62.18</c:v>
                </c:pt>
                <c:pt idx="4">
                  <c:v>63.62</c:v>
                </c:pt>
                <c:pt idx="5">
                  <c:v>63.53</c:v>
                </c:pt>
                <c:pt idx="6">
                  <c:v>62.6</c:v>
                </c:pt>
                <c:pt idx="7">
                  <c:v>63.5</c:v>
                </c:pt>
                <c:pt idx="8">
                  <c:v>65.599999999999994</c:v>
                </c:pt>
                <c:pt idx="9">
                  <c:v>63.29</c:v>
                </c:pt>
                <c:pt idx="10">
                  <c:v>63.51</c:v>
                </c:pt>
                <c:pt idx="11">
                  <c:v>61.27</c:v>
                </c:pt>
                <c:pt idx="12">
                  <c:v>63.964356435643566</c:v>
                </c:pt>
                <c:pt idx="13">
                  <c:v>61</c:v>
                </c:pt>
                <c:pt idx="14">
                  <c:v>60.99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C142-49AE-9FC7-A7E8D7395B9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589969808"/>
        <c:axId val="589964320"/>
      </c:lineChart>
      <c:catAx>
        <c:axId val="58996980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bg1">
                <a:lumMod val="6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12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589964320"/>
        <c:crosses val="autoZero"/>
        <c:auto val="1"/>
        <c:lblAlgn val="ctr"/>
        <c:lblOffset val="100"/>
        <c:noMultiLvlLbl val="0"/>
      </c:catAx>
      <c:valAx>
        <c:axId val="589964320"/>
        <c:scaling>
          <c:orientation val="minMax"/>
          <c:min val="40"/>
        </c:scaling>
        <c:delete val="0"/>
        <c:axPos val="l"/>
        <c:majorGridlines>
          <c:spPr>
            <a:ln w="9525" cap="flat" cmpd="sng" algn="ctr">
              <a:solidFill>
                <a:schemeClr val="bg1">
                  <a:lumMod val="6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nb-NO"/>
                  <a:t>Gjennomsnittlig slaktevekt</a:t>
                </a:r>
              </a:p>
            </c:rich>
          </c:tx>
          <c:layout>
            <c:manualLayout>
              <c:xMode val="edge"/>
              <c:yMode val="edge"/>
              <c:x val="1.7557966226125512E-2"/>
              <c:y val="0.23778254567917267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200" b="0" i="0" u="none" strike="noStrike" kern="1200" baseline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</c:title>
        <c:numFmt formatCode="0" sourceLinked="1"/>
        <c:majorTickMark val="none"/>
        <c:minorTickMark val="none"/>
        <c:tickLblPos val="nextTo"/>
        <c:spPr>
          <a:noFill/>
          <a:ln>
            <a:solidFill>
              <a:schemeClr val="bg1">
                <a:lumMod val="65000"/>
              </a:schemeClr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589969808"/>
        <c:crosses val="autoZero"/>
        <c:crossBetween val="between"/>
        <c:majorUnit val="10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29490463692038493"/>
          <c:y val="0.40068828941508666"/>
          <c:w val="0.50741294838145234"/>
          <c:h val="0.16174719857434794"/>
        </c:manualLayout>
      </c:layout>
      <c:overlay val="1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nb-NO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bg1">
          <a:lumMod val="65000"/>
        </a:schemeClr>
      </a:solidFill>
      <a:round/>
    </a:ln>
    <a:effectLst/>
  </c:spPr>
  <c:txPr>
    <a:bodyPr/>
    <a:lstStyle/>
    <a:p>
      <a:pPr>
        <a:defRPr sz="1200">
          <a:solidFill>
            <a:sysClr val="windowText" lastClr="000000"/>
          </a:solidFill>
        </a:defRPr>
      </a:pPr>
      <a:endParaRPr lang="nb-NO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8"/>
          <p:cNvGrpSpPr>
            <a:grpSpLocks/>
          </p:cNvGrpSpPr>
          <p:nvPr/>
        </p:nvGrpSpPr>
        <p:grpSpPr bwMode="auto">
          <a:xfrm>
            <a:off x="487363" y="411163"/>
            <a:ext cx="8169275" cy="6035675"/>
            <a:chOff x="486873" y="411480"/>
            <a:chExt cx="8170254" cy="6035040"/>
          </a:xfrm>
        </p:grpSpPr>
        <p:sp>
          <p:nvSpPr>
            <p:cNvPr id="5" name="Rectangle 7"/>
            <p:cNvSpPr/>
            <p:nvPr/>
          </p:nvSpPr>
          <p:spPr>
            <a:xfrm>
              <a:off x="486873" y="411480"/>
              <a:ext cx="8170254" cy="603504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>
              <a:noFill/>
            </a:ln>
            <a:effectLst>
              <a:outerShdw blurRad="63500" sx="101000" sy="101000" algn="ctr" rotWithShape="0">
                <a:prstClr val="black">
                  <a:alpha val="40000"/>
                </a:prstClr>
              </a:outerShdw>
            </a:effectLst>
            <a:scene3d>
              <a:camera prst="perspectiveFront" fov="4800000"/>
              <a:lightRig rig="threePt" dir="t"/>
            </a:scene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Arial" panose="020B0604020202020204" pitchFamily="34" charset="0"/>
              </a:endParaRPr>
            </a:p>
          </p:txBody>
        </p:sp>
        <p:sp>
          <p:nvSpPr>
            <p:cNvPr id="6" name="Rectangle 13"/>
            <p:cNvSpPr>
              <a:spLocks/>
            </p:cNvSpPr>
            <p:nvPr/>
          </p:nvSpPr>
          <p:spPr>
            <a:xfrm>
              <a:off x="563082" y="474973"/>
              <a:ext cx="7982907" cy="5889005"/>
            </a:xfrm>
            <a:prstGeom prst="rect">
              <a:avLst/>
            </a:prstGeom>
            <a:noFill/>
            <a:ln w="12700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Arial" panose="020B0604020202020204" pitchFamily="34" charset="0"/>
              </a:endParaRPr>
            </a:p>
          </p:txBody>
        </p:sp>
        <p:cxnSp>
          <p:nvCxnSpPr>
            <p:cNvPr id="7" name="Straight Connector 14"/>
            <p:cNvCxnSpPr/>
            <p:nvPr/>
          </p:nvCxnSpPr>
          <p:spPr>
            <a:xfrm>
              <a:off x="563082" y="6133815"/>
              <a:ext cx="7982907" cy="1588"/>
            </a:xfrm>
            <a:prstGeom prst="line">
              <a:avLst/>
            </a:prstGeom>
            <a:noFill/>
            <a:ln w="12700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8" name="Rectangle 16"/>
            <p:cNvSpPr/>
            <p:nvPr/>
          </p:nvSpPr>
          <p:spPr>
            <a:xfrm>
              <a:off x="563082" y="457512"/>
              <a:ext cx="7982907" cy="2577829"/>
            </a:xfrm>
            <a:prstGeom prst="rect">
              <a:avLst/>
            </a:prstGeom>
            <a:solidFill>
              <a:schemeClr val="bg2">
                <a:lumMod val="40000"/>
                <a:lumOff val="60000"/>
              </a:schemeClr>
            </a:solidFill>
            <a:ln w="3175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Arial" panose="020B0604020202020204" pitchFamily="34" charset="0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3950"/>
            <a:ext cx="7342188" cy="1924050"/>
          </a:xfrm>
        </p:spPr>
        <p:txBody>
          <a:bodyPr anchor="b">
            <a:noAutofit/>
          </a:bodyPr>
          <a:lstStyle>
            <a:lvl1pPr>
              <a:defRPr sz="54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</a:lstStyle>
          <a:p>
            <a:r>
              <a:rPr lang="nb-NO" dirty="0"/>
              <a:t>Klikk for å redigere tittelstil</a:t>
            </a:r>
            <a:endParaRPr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3429000"/>
            <a:ext cx="7342188" cy="1752600"/>
          </a:xfrm>
        </p:spPr>
        <p:txBody>
          <a:bodyPr rtlCol="0">
            <a:normAutofit/>
          </a:bodyPr>
          <a:lstStyle>
            <a:lvl1pPr marL="0" indent="0" algn="ctr" defTabSz="914400" rtl="0" eaLnBrk="1" latinLnBrk="0" hangingPunct="1">
              <a:spcBef>
                <a:spcPts val="300"/>
              </a:spcBef>
              <a:buClr>
                <a:schemeClr val="tx1">
                  <a:lumMod val="75000"/>
                  <a:lumOff val="25000"/>
                </a:schemeClr>
              </a:buClr>
              <a:buFont typeface="Arial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 dirty="0"/>
              <a:t>Klikk for å redigere undertittelstil i malen</a:t>
            </a:r>
            <a:endParaRPr dirty="0"/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10"/>
          </p:nvPr>
        </p:nvSpPr>
        <p:spPr>
          <a:xfrm>
            <a:off x="573088" y="6122988"/>
            <a:ext cx="2133600" cy="25876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1FC5E5-5578-FA43-8284-9F7B22425B26}" type="datetimeFigureOut">
              <a:rPr lang="en-US"/>
              <a:pPr>
                <a:defRPr/>
              </a:pPr>
              <a:t>7/1/2022</a:t>
            </a:fld>
            <a:endParaRPr lang="en-US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638800" y="6122988"/>
            <a:ext cx="2895600" cy="2571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191000" y="6122988"/>
            <a:ext cx="762000" cy="27146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F39063-11D3-2648-A9F9-1EB940CBF34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53266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nnhold, bilde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7"/>
          <p:cNvGrpSpPr>
            <a:grpSpLocks/>
          </p:cNvGrpSpPr>
          <p:nvPr/>
        </p:nvGrpSpPr>
        <p:grpSpPr bwMode="auto">
          <a:xfrm>
            <a:off x="182563" y="173038"/>
            <a:ext cx="8778875" cy="6511925"/>
            <a:chOff x="182880" y="173699"/>
            <a:chExt cx="8778240" cy="6510602"/>
          </a:xfrm>
        </p:grpSpPr>
        <p:grpSp>
          <p:nvGrpSpPr>
            <p:cNvPr id="7" name="Group 25"/>
            <p:cNvGrpSpPr>
              <a:grpSpLocks/>
            </p:cNvGrpSpPr>
            <p:nvPr/>
          </p:nvGrpSpPr>
          <p:grpSpPr bwMode="auto">
            <a:xfrm>
              <a:off x="182880" y="173699"/>
              <a:ext cx="8778240" cy="6510602"/>
              <a:chOff x="182880" y="173699"/>
              <a:chExt cx="8778240" cy="6510602"/>
            </a:xfrm>
          </p:grpSpPr>
          <p:grpSp>
            <p:nvGrpSpPr>
              <p:cNvPr id="9" name="Group 26"/>
              <p:cNvGrpSpPr>
                <a:grpSpLocks/>
              </p:cNvGrpSpPr>
              <p:nvPr/>
            </p:nvGrpSpPr>
            <p:grpSpPr bwMode="auto">
              <a:xfrm>
                <a:off x="182880" y="173699"/>
                <a:ext cx="8778240" cy="6510602"/>
                <a:chOff x="182880" y="173699"/>
                <a:chExt cx="8778240" cy="6510602"/>
              </a:xfrm>
            </p:grpSpPr>
            <p:sp>
              <p:nvSpPr>
                <p:cNvPr id="11" name="Rectangle 28"/>
                <p:cNvSpPr/>
                <p:nvPr/>
              </p:nvSpPr>
              <p:spPr>
                <a:xfrm>
                  <a:off x="182880" y="173699"/>
                  <a:ext cx="8778240" cy="6510602"/>
                </a:xfrm>
                <a:prstGeom prst="rect">
                  <a:avLst/>
                </a:prstGeom>
                <a:solidFill>
                  <a:schemeClr val="bg1">
                    <a:lumMod val="95000"/>
                  </a:schemeClr>
                </a:solidFill>
                <a:ln w="12700">
                  <a:noFill/>
                </a:ln>
                <a:effectLst>
                  <a:outerShdw blurRad="63500" sx="101000" sy="101000" algn="ctr" rotWithShape="0">
                    <a:prstClr val="black">
                      <a:alpha val="40000"/>
                    </a:prstClr>
                  </a:outerShdw>
                </a:effectLst>
                <a:scene3d>
                  <a:camera prst="perspectiveFront" fov="4800000"/>
                  <a:lightRig rig="threePt" dir="t"/>
                </a:scene3d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dirty="0">
                    <a:latin typeface="Arial" panose="020B0604020202020204" pitchFamily="34" charset="0"/>
                  </a:endParaRPr>
                </a:p>
              </p:txBody>
            </p:sp>
            <p:grpSp>
              <p:nvGrpSpPr>
                <p:cNvPr id="12" name="Group 10"/>
                <p:cNvGrpSpPr>
                  <a:grpSpLocks/>
                </p:cNvGrpSpPr>
                <p:nvPr/>
              </p:nvGrpSpPr>
              <p:grpSpPr bwMode="auto">
                <a:xfrm>
                  <a:off x="256032" y="237744"/>
                  <a:ext cx="8622792" cy="6364224"/>
                  <a:chOff x="247157" y="247430"/>
                  <a:chExt cx="8622792" cy="6364224"/>
                </a:xfrm>
              </p:grpSpPr>
              <p:sp>
                <p:nvSpPr>
                  <p:cNvPr id="13" name="Rectangle 30"/>
                  <p:cNvSpPr>
                    <a:spLocks/>
                  </p:cNvSpPr>
                  <p:nvPr/>
                </p:nvSpPr>
                <p:spPr>
                  <a:xfrm>
                    <a:off x="247025" y="246872"/>
                    <a:ext cx="8622676" cy="6364582"/>
                  </a:xfrm>
                  <a:prstGeom prst="rect">
                    <a:avLst/>
                  </a:prstGeom>
                  <a:noFill/>
                  <a:ln w="12700">
                    <a:solidFill>
                      <a:schemeClr val="tx2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dirty="0">
                      <a:latin typeface="Arial" panose="020B0604020202020204" pitchFamily="34" charset="0"/>
                    </a:endParaRPr>
                  </a:p>
                </p:txBody>
              </p:sp>
              <p:cxnSp>
                <p:nvCxnSpPr>
                  <p:cNvPr id="14" name="Straight Connector 31"/>
                  <p:cNvCxnSpPr/>
                  <p:nvPr/>
                </p:nvCxnSpPr>
                <p:spPr>
                  <a:xfrm>
                    <a:off x="247025" y="6389249"/>
                    <a:ext cx="8622676" cy="1587"/>
                  </a:xfrm>
                  <a:prstGeom prst="line">
                    <a:avLst/>
                  </a:prstGeom>
                  <a:noFill/>
                  <a:ln w="12700">
                    <a:solidFill>
                      <a:schemeClr val="tx2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</p:cxnSp>
            </p:grpSp>
          </p:grpSp>
          <p:sp>
            <p:nvSpPr>
              <p:cNvPr id="10" name="Rectangle 27"/>
              <p:cNvSpPr/>
              <p:nvPr/>
            </p:nvSpPr>
            <p:spPr>
              <a:xfrm rot="5400000">
                <a:off x="801568" y="3274246"/>
                <a:ext cx="6134441" cy="63495"/>
              </a:xfrm>
              <a:prstGeom prst="rect">
                <a:avLst/>
              </a:prstGeom>
              <a:solidFill>
                <a:schemeClr val="bg2">
                  <a:lumMod val="40000"/>
                  <a:lumOff val="60000"/>
                </a:schemeClr>
              </a:solidFill>
              <a:ln w="3175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dirty="0">
                  <a:latin typeface="Arial" panose="020B0604020202020204" pitchFamily="34" charset="0"/>
                </a:endParaRPr>
              </a:p>
            </p:txBody>
          </p:sp>
        </p:grpSp>
        <p:sp>
          <p:nvSpPr>
            <p:cNvPr id="8" name="Rectangle 24"/>
            <p:cNvSpPr/>
            <p:nvPr/>
          </p:nvSpPr>
          <p:spPr>
            <a:xfrm rot="10800000">
              <a:off x="259074" y="1594222"/>
              <a:ext cx="3574791" cy="63487"/>
            </a:xfrm>
            <a:prstGeom prst="rect">
              <a:avLst/>
            </a:prstGeom>
            <a:solidFill>
              <a:schemeClr val="bg2">
                <a:lumMod val="40000"/>
                <a:lumOff val="60000"/>
              </a:schemeClr>
            </a:solidFill>
            <a:ln w="3175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Arial" panose="020B0604020202020204" pitchFamily="34" charset="0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225" y="1694329"/>
            <a:ext cx="3008313" cy="9144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nb-NO"/>
              <a:t>Klikk for å redigere tittelstil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28319" y="609600"/>
            <a:ext cx="4114800" cy="5465763"/>
          </a:xfrm>
        </p:spPr>
        <p:txBody>
          <a:bodyPr>
            <a:normAutofit/>
          </a:bodyPr>
          <a:lstStyle>
            <a:lvl1pPr>
              <a:defRPr sz="2400" baseline="0"/>
            </a:lvl1pPr>
            <a:lvl2pPr>
              <a:defRPr sz="2200" baseline="0"/>
            </a:lvl2pPr>
            <a:lvl3pPr>
              <a:defRPr sz="2000" baseline="0"/>
            </a:lvl3pPr>
            <a:lvl4pPr>
              <a:defRPr sz="1800" baseline="0"/>
            </a:lvl4pPr>
            <a:lvl5pPr>
              <a:defRPr sz="1800" baseline="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0225" y="2672323"/>
            <a:ext cx="3008313" cy="3403040"/>
          </a:xfrm>
        </p:spPr>
        <p:txBody>
          <a:bodyPr>
            <a:normAutofit/>
          </a:bodyPr>
          <a:lstStyle>
            <a:lvl1pPr marL="0" indent="0">
              <a:lnSpc>
                <a:spcPct val="120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17" name="Picture Placeholder 16"/>
          <p:cNvSpPr>
            <a:spLocks noGrp="1"/>
          </p:cNvSpPr>
          <p:nvPr>
            <p:ph type="pic" sz="quarter" idx="13"/>
          </p:nvPr>
        </p:nvSpPr>
        <p:spPr>
          <a:xfrm>
            <a:off x="352892" y="310123"/>
            <a:ext cx="3398837" cy="1204912"/>
          </a:xfrm>
        </p:spPr>
        <p:txBody>
          <a:bodyPr rtlCol="0">
            <a:normAutofit/>
          </a:bodyPr>
          <a:lstStyle>
            <a:lvl1pPr>
              <a:buNone/>
              <a:defRPr sz="1800"/>
            </a:lvl1pPr>
          </a:lstStyle>
          <a:p>
            <a:pPr lvl="0"/>
            <a:r>
              <a:rPr lang="nb-NO" noProof="0"/>
              <a:t>Dra bildet til plassholderen eller klikk ikonet for å legge til</a:t>
            </a:r>
            <a:endParaRPr noProof="0"/>
          </a:p>
        </p:txBody>
      </p:sp>
      <p:sp>
        <p:nvSpPr>
          <p:cNvPr id="15" name="Date Placeholder 4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E446FA-4DFF-044F-9B65-8B1B994600F9}" type="datetimeFigureOut">
              <a:rPr lang="en-US"/>
              <a:pPr>
                <a:defRPr/>
              </a:pPr>
              <a:t>7/1/2022</a:t>
            </a:fld>
            <a:endParaRPr lang="en-US"/>
          </a:p>
        </p:txBody>
      </p:sp>
      <p:sp>
        <p:nvSpPr>
          <p:cNvPr id="16" name="Footer Placeholder 5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" name="Slide Number Placeholder 6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EAEBB7-7D42-054E-BCD5-BECB451B315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16443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14"/>
          <p:cNvGrpSpPr>
            <a:grpSpLocks/>
          </p:cNvGrpSpPr>
          <p:nvPr/>
        </p:nvGrpSpPr>
        <p:grpSpPr bwMode="auto">
          <a:xfrm>
            <a:off x="182563" y="173038"/>
            <a:ext cx="8778875" cy="6511925"/>
            <a:chOff x="182880" y="173699"/>
            <a:chExt cx="8778240" cy="6510602"/>
          </a:xfrm>
        </p:grpSpPr>
        <p:grpSp>
          <p:nvGrpSpPr>
            <p:cNvPr id="6" name="Group 15"/>
            <p:cNvGrpSpPr>
              <a:grpSpLocks/>
            </p:cNvGrpSpPr>
            <p:nvPr/>
          </p:nvGrpSpPr>
          <p:grpSpPr bwMode="auto">
            <a:xfrm>
              <a:off x="182880" y="173699"/>
              <a:ext cx="8778240" cy="6510602"/>
              <a:chOff x="182880" y="173699"/>
              <a:chExt cx="8778240" cy="6510602"/>
            </a:xfrm>
          </p:grpSpPr>
          <p:sp>
            <p:nvSpPr>
              <p:cNvPr id="8" name="Rectangle 17"/>
              <p:cNvSpPr/>
              <p:nvPr/>
            </p:nvSpPr>
            <p:spPr>
              <a:xfrm>
                <a:off x="182880" y="173699"/>
                <a:ext cx="8778240" cy="6510602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12700">
                <a:noFill/>
              </a:ln>
              <a:effectLst>
                <a:outerShdw blurRad="63500" sx="101000" sy="101000" algn="ctr" rotWithShape="0">
                  <a:prstClr val="black">
                    <a:alpha val="40000"/>
                  </a:prstClr>
                </a:outerShdw>
              </a:effectLst>
              <a:scene3d>
                <a:camera prst="perspectiveFront" fov="4800000"/>
                <a:lightRig rig="threePt" dir="t"/>
              </a:scene3d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>
                  <a:latin typeface="Arial" panose="020B0604020202020204" pitchFamily="34" charset="0"/>
                </a:endParaRPr>
              </a:p>
            </p:txBody>
          </p:sp>
          <p:grpSp>
            <p:nvGrpSpPr>
              <p:cNvPr id="9" name="Group 10"/>
              <p:cNvGrpSpPr>
                <a:grpSpLocks/>
              </p:cNvGrpSpPr>
              <p:nvPr/>
            </p:nvGrpSpPr>
            <p:grpSpPr bwMode="auto">
              <a:xfrm>
                <a:off x="256032" y="237744"/>
                <a:ext cx="8622792" cy="6364224"/>
                <a:chOff x="247157" y="247430"/>
                <a:chExt cx="8622792" cy="6364224"/>
              </a:xfrm>
            </p:grpSpPr>
            <p:sp>
              <p:nvSpPr>
                <p:cNvPr id="10" name="Rectangle 19"/>
                <p:cNvSpPr>
                  <a:spLocks/>
                </p:cNvSpPr>
                <p:nvPr/>
              </p:nvSpPr>
              <p:spPr>
                <a:xfrm>
                  <a:off x="247025" y="246872"/>
                  <a:ext cx="8622676" cy="6364582"/>
                </a:xfrm>
                <a:prstGeom prst="rect">
                  <a:avLst/>
                </a:prstGeom>
                <a:noFill/>
                <a:ln w="12700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dirty="0">
                    <a:latin typeface="Arial" panose="020B0604020202020204" pitchFamily="34" charset="0"/>
                  </a:endParaRPr>
                </a:p>
              </p:txBody>
            </p:sp>
            <p:cxnSp>
              <p:nvCxnSpPr>
                <p:cNvPr id="11" name="Straight Connector 20"/>
                <p:cNvCxnSpPr/>
                <p:nvPr/>
              </p:nvCxnSpPr>
              <p:spPr>
                <a:xfrm>
                  <a:off x="247025" y="6389249"/>
                  <a:ext cx="8622676" cy="1587"/>
                </a:xfrm>
                <a:prstGeom prst="line">
                  <a:avLst/>
                </a:prstGeom>
                <a:noFill/>
                <a:ln w="12700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</p:grpSp>
        </p:grpSp>
        <p:sp>
          <p:nvSpPr>
            <p:cNvPr id="7" name="Rectangle 16"/>
            <p:cNvSpPr/>
            <p:nvPr/>
          </p:nvSpPr>
          <p:spPr>
            <a:xfrm rot="5400000">
              <a:off x="801568" y="3274246"/>
              <a:ext cx="6134441" cy="63495"/>
            </a:xfrm>
            <a:prstGeom prst="rect">
              <a:avLst/>
            </a:prstGeom>
            <a:solidFill>
              <a:schemeClr val="bg2">
                <a:lumMod val="40000"/>
                <a:lumOff val="60000"/>
              </a:schemeClr>
            </a:solidFill>
            <a:ln w="3175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Arial" panose="020B0604020202020204" pitchFamily="34" charset="0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691640"/>
            <a:ext cx="3008376" cy="914400"/>
          </a:xfrm>
        </p:spPr>
        <p:txBody>
          <a:bodyPr anchor="b">
            <a:noAutofit/>
          </a:bodyPr>
          <a:lstStyle>
            <a:lvl1pPr algn="l">
              <a:defRPr sz="2800" b="0"/>
            </a:lvl1pPr>
          </a:lstStyle>
          <a:p>
            <a:r>
              <a:rPr lang="nb-NO"/>
              <a:t>Klikk for å redigere tittelstil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338559" y="612775"/>
            <a:ext cx="4114800" cy="5468112"/>
          </a:xfrm>
        </p:spPr>
        <p:txBody>
          <a:bodyPr rtlCol="0"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nb-NO" noProof="0"/>
              <a:t>Dra bildet til plassholderen eller klikk ikonet for å legge til</a:t>
            </a:r>
            <a:endParaRPr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0352" y="2670048"/>
            <a:ext cx="3008376" cy="3401568"/>
          </a:xfrm>
        </p:spPr>
        <p:txBody>
          <a:bodyPr rtlCol="0">
            <a:normAutofit/>
          </a:bodyPr>
          <a:lstStyle>
            <a:lvl1pPr marL="0" indent="0">
              <a:lnSpc>
                <a:spcPct val="120000"/>
              </a:lnSpc>
              <a:spcBef>
                <a:spcPts val="600"/>
              </a:spcBef>
              <a:buNone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dirty="0"/>
              <a:t>Klikk for å redigere tekststiler i malen</a:t>
            </a:r>
          </a:p>
        </p:txBody>
      </p:sp>
      <p:sp>
        <p:nvSpPr>
          <p:cNvPr id="12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06F8DC-A02A-5D48-B85E-3A722C537A70}" type="datetimeFigureOut">
              <a:rPr lang="en-US"/>
              <a:pPr>
                <a:defRPr/>
              </a:pPr>
              <a:t>7/1/2022</a:t>
            </a:fld>
            <a:endParaRPr lang="en-US"/>
          </a:p>
        </p:txBody>
      </p:sp>
      <p:sp>
        <p:nvSpPr>
          <p:cNvPr id="13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25D32C-F0B8-4849-BFBC-24C10C0EF75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459701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over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9"/>
          <p:cNvGrpSpPr>
            <a:grpSpLocks/>
          </p:cNvGrpSpPr>
          <p:nvPr/>
        </p:nvGrpSpPr>
        <p:grpSpPr bwMode="auto">
          <a:xfrm>
            <a:off x="182563" y="173038"/>
            <a:ext cx="8778875" cy="6511925"/>
            <a:chOff x="182880" y="173699"/>
            <a:chExt cx="8778240" cy="6510602"/>
          </a:xfrm>
        </p:grpSpPr>
        <p:grpSp>
          <p:nvGrpSpPr>
            <p:cNvPr id="6" name="Group 16"/>
            <p:cNvGrpSpPr>
              <a:grpSpLocks/>
            </p:cNvGrpSpPr>
            <p:nvPr/>
          </p:nvGrpSpPr>
          <p:grpSpPr bwMode="auto">
            <a:xfrm>
              <a:off x="182880" y="173699"/>
              <a:ext cx="8778240" cy="6510602"/>
              <a:chOff x="182880" y="173699"/>
              <a:chExt cx="8778240" cy="6510602"/>
            </a:xfrm>
          </p:grpSpPr>
          <p:sp>
            <p:nvSpPr>
              <p:cNvPr id="8" name="Rectangle 18"/>
              <p:cNvSpPr/>
              <p:nvPr/>
            </p:nvSpPr>
            <p:spPr>
              <a:xfrm>
                <a:off x="182880" y="173699"/>
                <a:ext cx="8778240" cy="6510602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12700">
                <a:noFill/>
              </a:ln>
              <a:effectLst>
                <a:outerShdw blurRad="63500" sx="101000" sy="101000" algn="ctr" rotWithShape="0">
                  <a:prstClr val="black">
                    <a:alpha val="40000"/>
                  </a:prstClr>
                </a:outerShdw>
              </a:effectLst>
              <a:scene3d>
                <a:camera prst="perspectiveFront" fov="4800000"/>
                <a:lightRig rig="threePt" dir="t"/>
              </a:scene3d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>
                  <a:latin typeface="Arial" panose="020B0604020202020204" pitchFamily="34" charset="0"/>
                </a:endParaRPr>
              </a:p>
            </p:txBody>
          </p:sp>
          <p:grpSp>
            <p:nvGrpSpPr>
              <p:cNvPr id="9" name="Group 10"/>
              <p:cNvGrpSpPr>
                <a:grpSpLocks/>
              </p:cNvGrpSpPr>
              <p:nvPr/>
            </p:nvGrpSpPr>
            <p:grpSpPr bwMode="auto">
              <a:xfrm>
                <a:off x="256032" y="237744"/>
                <a:ext cx="8622792" cy="6364224"/>
                <a:chOff x="247157" y="247430"/>
                <a:chExt cx="8622792" cy="6364224"/>
              </a:xfrm>
            </p:grpSpPr>
            <p:sp>
              <p:nvSpPr>
                <p:cNvPr id="10" name="Rectangle 21"/>
                <p:cNvSpPr>
                  <a:spLocks/>
                </p:cNvSpPr>
                <p:nvPr/>
              </p:nvSpPr>
              <p:spPr>
                <a:xfrm>
                  <a:off x="247025" y="246872"/>
                  <a:ext cx="8622676" cy="6364582"/>
                </a:xfrm>
                <a:prstGeom prst="rect">
                  <a:avLst/>
                </a:prstGeom>
                <a:noFill/>
                <a:ln w="12700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dirty="0">
                    <a:latin typeface="Arial" panose="020B0604020202020204" pitchFamily="34" charset="0"/>
                  </a:endParaRPr>
                </a:p>
              </p:txBody>
            </p:sp>
            <p:cxnSp>
              <p:nvCxnSpPr>
                <p:cNvPr id="11" name="Straight Connector 22"/>
                <p:cNvCxnSpPr/>
                <p:nvPr/>
              </p:nvCxnSpPr>
              <p:spPr>
                <a:xfrm>
                  <a:off x="247025" y="6389249"/>
                  <a:ext cx="8622676" cy="1587"/>
                </a:xfrm>
                <a:prstGeom prst="line">
                  <a:avLst/>
                </a:prstGeom>
                <a:noFill/>
                <a:ln w="12700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</p:grpSp>
        </p:grpSp>
        <p:sp>
          <p:nvSpPr>
            <p:cNvPr id="7" name="Rectangle 19"/>
            <p:cNvSpPr/>
            <p:nvPr/>
          </p:nvSpPr>
          <p:spPr>
            <a:xfrm>
              <a:off x="255900" y="4203542"/>
              <a:ext cx="8622676" cy="63487"/>
            </a:xfrm>
            <a:prstGeom prst="rect">
              <a:avLst/>
            </a:prstGeom>
            <a:solidFill>
              <a:schemeClr val="bg2">
                <a:lumMod val="40000"/>
                <a:lumOff val="60000"/>
              </a:schemeClr>
            </a:solidFill>
            <a:ln w="3175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Arial" panose="020B0604020202020204" pitchFamily="34" charset="0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1" y="4287819"/>
            <a:ext cx="8021977" cy="916193"/>
          </a:xfrm>
        </p:spPr>
        <p:txBody>
          <a:bodyPr anchor="b">
            <a:noAutofit/>
          </a:bodyPr>
          <a:lstStyle>
            <a:lvl1pPr algn="l">
              <a:defRPr sz="3600" b="0"/>
            </a:lvl1pPr>
          </a:lstStyle>
          <a:p>
            <a:r>
              <a:rPr lang="nb-NO"/>
              <a:t>Klikk for å redigere tittelstil</a:t>
            </a:r>
            <a:endParaRPr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56347" y="331694"/>
            <a:ext cx="8421624" cy="3783106"/>
          </a:xfrm>
        </p:spPr>
        <p:txBody>
          <a:bodyPr rtlCol="0"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nb-NO" noProof="0"/>
              <a:t>Dra bildet til plassholderen eller klikk ikonet for å legge til</a:t>
            </a:r>
            <a:endParaRPr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0351" y="5271247"/>
            <a:ext cx="8021977" cy="1013011"/>
          </a:xfrm>
        </p:spPr>
        <p:txBody>
          <a:bodyPr rtlCol="0">
            <a:normAutofit/>
          </a:bodyPr>
          <a:lstStyle>
            <a:lvl1pPr marL="0" indent="0">
              <a:spcBef>
                <a:spcPts val="0"/>
              </a:spcBef>
              <a:buNone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dirty="0"/>
              <a:t>Klikk for å redigere tekststiler i malen</a:t>
            </a:r>
          </a:p>
        </p:txBody>
      </p:sp>
      <p:sp>
        <p:nvSpPr>
          <p:cNvPr id="12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2A6949-4E0D-8E4F-865D-A5534F0F38E0}" type="datetimeFigureOut">
              <a:rPr lang="en-US"/>
              <a:pPr>
                <a:defRPr/>
              </a:pPr>
              <a:t>7/1/2022</a:t>
            </a:fld>
            <a:endParaRPr lang="en-US"/>
          </a:p>
        </p:txBody>
      </p:sp>
      <p:sp>
        <p:nvSpPr>
          <p:cNvPr id="13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8614B2-23F8-6D47-838F-3A1A59CA231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969074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2"/>
          <p:cNvGrpSpPr>
            <a:grpSpLocks/>
          </p:cNvGrpSpPr>
          <p:nvPr/>
        </p:nvGrpSpPr>
        <p:grpSpPr bwMode="auto">
          <a:xfrm>
            <a:off x="182563" y="173038"/>
            <a:ext cx="8778875" cy="6511925"/>
            <a:chOff x="182880" y="173699"/>
            <a:chExt cx="8778240" cy="6510602"/>
          </a:xfrm>
        </p:grpSpPr>
        <p:sp>
          <p:nvSpPr>
            <p:cNvPr id="5" name="Rectangle 13"/>
            <p:cNvSpPr/>
            <p:nvPr/>
          </p:nvSpPr>
          <p:spPr>
            <a:xfrm>
              <a:off x="182880" y="173699"/>
              <a:ext cx="8778240" cy="651060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>
              <a:noFill/>
            </a:ln>
            <a:effectLst>
              <a:outerShdw blurRad="63500" sx="101000" sy="101000" algn="ctr" rotWithShape="0">
                <a:prstClr val="black">
                  <a:alpha val="40000"/>
                </a:prstClr>
              </a:outerShdw>
            </a:effectLst>
            <a:scene3d>
              <a:camera prst="perspectiveFront" fov="4800000"/>
              <a:lightRig rig="threePt" dir="t"/>
            </a:scene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Arial" panose="020B0604020202020204" pitchFamily="34" charset="0"/>
              </a:endParaRPr>
            </a:p>
          </p:txBody>
        </p:sp>
        <p:grpSp>
          <p:nvGrpSpPr>
            <p:cNvPr id="6" name="Group 10"/>
            <p:cNvGrpSpPr>
              <a:grpSpLocks/>
            </p:cNvGrpSpPr>
            <p:nvPr/>
          </p:nvGrpSpPr>
          <p:grpSpPr bwMode="auto">
            <a:xfrm>
              <a:off x="256032" y="237744"/>
              <a:ext cx="8622792" cy="6364224"/>
              <a:chOff x="247157" y="247430"/>
              <a:chExt cx="8622792" cy="6364224"/>
            </a:xfrm>
          </p:grpSpPr>
          <p:sp>
            <p:nvSpPr>
              <p:cNvPr id="7" name="Rectangle 15"/>
              <p:cNvSpPr>
                <a:spLocks/>
              </p:cNvSpPr>
              <p:nvPr/>
            </p:nvSpPr>
            <p:spPr>
              <a:xfrm>
                <a:off x="247025" y="246872"/>
                <a:ext cx="8622676" cy="6364582"/>
              </a:xfrm>
              <a:prstGeom prst="rect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dirty="0">
                  <a:latin typeface="Arial" panose="020B0604020202020204" pitchFamily="34" charset="0"/>
                </a:endParaRPr>
              </a:p>
            </p:txBody>
          </p:sp>
          <p:cxnSp>
            <p:nvCxnSpPr>
              <p:cNvPr id="8" name="Straight Connector 16"/>
              <p:cNvCxnSpPr/>
              <p:nvPr/>
            </p:nvCxnSpPr>
            <p:spPr>
              <a:xfrm>
                <a:off x="247025" y="6389249"/>
                <a:ext cx="8622676" cy="1587"/>
              </a:xfrm>
              <a:prstGeom prst="line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sp>
            <p:nvSpPr>
              <p:cNvPr id="9" name="Rectangle 17"/>
              <p:cNvSpPr/>
              <p:nvPr/>
            </p:nvSpPr>
            <p:spPr>
              <a:xfrm>
                <a:off x="247025" y="1611845"/>
                <a:ext cx="8622676" cy="63487"/>
              </a:xfrm>
              <a:prstGeom prst="rect">
                <a:avLst/>
              </a:prstGeom>
              <a:solidFill>
                <a:schemeClr val="bg2">
                  <a:lumMod val="40000"/>
                  <a:lumOff val="60000"/>
                </a:schemeClr>
              </a:solidFill>
              <a:ln w="3175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dirty="0">
                  <a:latin typeface="Arial" panose="020B0604020202020204" pitchFamily="34" charset="0"/>
                </a:endParaRPr>
              </a:p>
            </p:txBody>
          </p:sp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dirty="0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100FDF-0697-444B-8E8E-F704705852C3}" type="datetimeFigureOut">
              <a:rPr lang="en-US"/>
              <a:pPr>
                <a:defRPr/>
              </a:pPr>
              <a:t>7/1/2022</a:t>
            </a:fld>
            <a:endParaRPr lang="en-US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D6FDD2-D552-5446-8D65-7705194CB0C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706087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8"/>
          <p:cNvGrpSpPr>
            <a:grpSpLocks/>
          </p:cNvGrpSpPr>
          <p:nvPr/>
        </p:nvGrpSpPr>
        <p:grpSpPr bwMode="auto">
          <a:xfrm>
            <a:off x="182563" y="173038"/>
            <a:ext cx="8778875" cy="6511925"/>
            <a:chOff x="182880" y="173699"/>
            <a:chExt cx="8778240" cy="6510602"/>
          </a:xfrm>
        </p:grpSpPr>
        <p:grpSp>
          <p:nvGrpSpPr>
            <p:cNvPr id="5" name="Group 13"/>
            <p:cNvGrpSpPr>
              <a:grpSpLocks/>
            </p:cNvGrpSpPr>
            <p:nvPr/>
          </p:nvGrpSpPr>
          <p:grpSpPr bwMode="auto">
            <a:xfrm>
              <a:off x="182880" y="173699"/>
              <a:ext cx="8778240" cy="6510602"/>
              <a:chOff x="182880" y="173699"/>
              <a:chExt cx="8778240" cy="6510602"/>
            </a:xfrm>
          </p:grpSpPr>
          <p:sp>
            <p:nvSpPr>
              <p:cNvPr id="7" name="Rectangle 14"/>
              <p:cNvSpPr/>
              <p:nvPr/>
            </p:nvSpPr>
            <p:spPr>
              <a:xfrm>
                <a:off x="182880" y="173699"/>
                <a:ext cx="8778240" cy="6510602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12700">
                <a:noFill/>
              </a:ln>
              <a:effectLst>
                <a:outerShdw blurRad="63500" sx="101000" sy="101000" algn="ctr" rotWithShape="0">
                  <a:prstClr val="black">
                    <a:alpha val="40000"/>
                  </a:prstClr>
                </a:outerShdw>
              </a:effectLst>
              <a:scene3d>
                <a:camera prst="perspectiveFront" fov="4800000"/>
                <a:lightRig rig="threePt" dir="t"/>
              </a:scene3d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>
                  <a:latin typeface="Arial" panose="020B0604020202020204" pitchFamily="34" charset="0"/>
                </a:endParaRPr>
              </a:p>
            </p:txBody>
          </p:sp>
          <p:grpSp>
            <p:nvGrpSpPr>
              <p:cNvPr id="8" name="Group 10"/>
              <p:cNvGrpSpPr>
                <a:grpSpLocks/>
              </p:cNvGrpSpPr>
              <p:nvPr/>
            </p:nvGrpSpPr>
            <p:grpSpPr bwMode="auto">
              <a:xfrm>
                <a:off x="256032" y="237744"/>
                <a:ext cx="8622792" cy="6364224"/>
                <a:chOff x="247157" y="247430"/>
                <a:chExt cx="8622792" cy="6364224"/>
              </a:xfrm>
            </p:grpSpPr>
            <p:sp>
              <p:nvSpPr>
                <p:cNvPr id="9" name="Rectangle 16"/>
                <p:cNvSpPr>
                  <a:spLocks/>
                </p:cNvSpPr>
                <p:nvPr/>
              </p:nvSpPr>
              <p:spPr>
                <a:xfrm>
                  <a:off x="247025" y="246872"/>
                  <a:ext cx="8622676" cy="6364582"/>
                </a:xfrm>
                <a:prstGeom prst="rect">
                  <a:avLst/>
                </a:prstGeom>
                <a:noFill/>
                <a:ln w="12700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dirty="0">
                    <a:latin typeface="Arial" panose="020B0604020202020204" pitchFamily="34" charset="0"/>
                  </a:endParaRPr>
                </a:p>
              </p:txBody>
            </p:sp>
            <p:cxnSp>
              <p:nvCxnSpPr>
                <p:cNvPr id="10" name="Straight Connector 18"/>
                <p:cNvCxnSpPr/>
                <p:nvPr/>
              </p:nvCxnSpPr>
              <p:spPr>
                <a:xfrm>
                  <a:off x="247025" y="6389249"/>
                  <a:ext cx="8622676" cy="1587"/>
                </a:xfrm>
                <a:prstGeom prst="line">
                  <a:avLst/>
                </a:prstGeom>
                <a:noFill/>
                <a:ln w="12700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</p:grpSp>
        </p:grpSp>
        <p:sp>
          <p:nvSpPr>
            <p:cNvPr id="6" name="Rectangle 17"/>
            <p:cNvSpPr/>
            <p:nvPr/>
          </p:nvSpPr>
          <p:spPr>
            <a:xfrm rot="5400000">
              <a:off x="4243019" y="3274246"/>
              <a:ext cx="6134441" cy="63495"/>
            </a:xfrm>
            <a:prstGeom prst="rect">
              <a:avLst/>
            </a:prstGeom>
            <a:solidFill>
              <a:schemeClr val="bg2">
                <a:lumMod val="40000"/>
                <a:lumOff val="60000"/>
              </a:schemeClr>
            </a:solidFill>
            <a:ln w="3175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Arial" panose="020B0604020202020204" pitchFamily="34" charset="0"/>
              </a:endParaRPr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91399" y="609600"/>
            <a:ext cx="1416423" cy="5516563"/>
          </a:xfrm>
        </p:spPr>
        <p:txBody>
          <a:bodyPr vert="eaVert">
            <a:normAutofit/>
          </a:bodyPr>
          <a:lstStyle>
            <a:lvl1pPr>
              <a:defRPr sz="3600"/>
            </a:lvl1pPr>
          </a:lstStyle>
          <a:p>
            <a:r>
              <a:rPr lang="nb-NO"/>
              <a:t>Klikk for å redigere tittelstil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78222" y="609600"/>
            <a:ext cx="6279777" cy="5516563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dirty="0"/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F653A7-A10A-3C4B-A07A-74694B26A8C5}" type="datetimeFigureOut">
              <a:rPr lang="en-US"/>
              <a:pPr>
                <a:defRPr/>
              </a:pPr>
              <a:t>7/1/2022</a:t>
            </a:fld>
            <a:endParaRPr lang="en-US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3E2114-A0E5-514C-9A28-A7D76FA52A5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93266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8"/>
          <p:cNvGrpSpPr>
            <a:grpSpLocks/>
          </p:cNvGrpSpPr>
          <p:nvPr/>
        </p:nvGrpSpPr>
        <p:grpSpPr bwMode="auto">
          <a:xfrm>
            <a:off x="182562" y="119063"/>
            <a:ext cx="8778875" cy="6511925"/>
            <a:chOff x="182880" y="173699"/>
            <a:chExt cx="8778240" cy="6510602"/>
          </a:xfrm>
        </p:grpSpPr>
        <p:sp>
          <p:nvSpPr>
            <p:cNvPr id="5" name="Rectangle 12"/>
            <p:cNvSpPr/>
            <p:nvPr/>
          </p:nvSpPr>
          <p:spPr>
            <a:xfrm>
              <a:off x="182880" y="173699"/>
              <a:ext cx="8778240" cy="651060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>
              <a:noFill/>
            </a:ln>
            <a:effectLst>
              <a:outerShdw blurRad="63500" sx="101000" sy="101000" algn="ctr" rotWithShape="0">
                <a:prstClr val="black">
                  <a:alpha val="40000"/>
                </a:prstClr>
              </a:outerShdw>
            </a:effectLst>
            <a:scene3d>
              <a:camera prst="perspectiveFront" fov="4800000"/>
              <a:lightRig rig="threePt" dir="t"/>
            </a:scene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Arial" panose="020B0604020202020204" pitchFamily="34" charset="0"/>
              </a:endParaRPr>
            </a:p>
          </p:txBody>
        </p:sp>
        <p:grpSp>
          <p:nvGrpSpPr>
            <p:cNvPr id="6" name="Group 10"/>
            <p:cNvGrpSpPr>
              <a:grpSpLocks/>
            </p:cNvGrpSpPr>
            <p:nvPr/>
          </p:nvGrpSpPr>
          <p:grpSpPr bwMode="auto">
            <a:xfrm>
              <a:off x="256032" y="237744"/>
              <a:ext cx="8622792" cy="6364224"/>
              <a:chOff x="247157" y="247430"/>
              <a:chExt cx="8622792" cy="6364224"/>
            </a:xfrm>
          </p:grpSpPr>
          <p:sp>
            <p:nvSpPr>
              <p:cNvPr id="7" name="Rectangle 18"/>
              <p:cNvSpPr>
                <a:spLocks/>
              </p:cNvSpPr>
              <p:nvPr/>
            </p:nvSpPr>
            <p:spPr>
              <a:xfrm>
                <a:off x="247025" y="246872"/>
                <a:ext cx="8622676" cy="6364582"/>
              </a:xfrm>
              <a:prstGeom prst="rect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dirty="0">
                  <a:latin typeface="Arial" panose="020B0604020202020204" pitchFamily="34" charset="0"/>
                </a:endParaRPr>
              </a:p>
            </p:txBody>
          </p:sp>
          <p:cxnSp>
            <p:nvCxnSpPr>
              <p:cNvPr id="8" name="Straight Connector 19"/>
              <p:cNvCxnSpPr/>
              <p:nvPr/>
            </p:nvCxnSpPr>
            <p:spPr>
              <a:xfrm>
                <a:off x="247025" y="6389249"/>
                <a:ext cx="8622676" cy="1587"/>
              </a:xfrm>
              <a:prstGeom prst="line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sp>
            <p:nvSpPr>
              <p:cNvPr id="9" name="Rectangle 20"/>
              <p:cNvSpPr/>
              <p:nvPr/>
            </p:nvSpPr>
            <p:spPr>
              <a:xfrm>
                <a:off x="247025" y="1611845"/>
                <a:ext cx="8622676" cy="63487"/>
              </a:xfrm>
              <a:prstGeom prst="rect">
                <a:avLst/>
              </a:prstGeom>
              <a:solidFill>
                <a:schemeClr val="bg2">
                  <a:lumMod val="40000"/>
                  <a:lumOff val="60000"/>
                </a:schemeClr>
              </a:solidFill>
              <a:ln w="3175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dirty="0">
                  <a:latin typeface="Arial" panose="020B0604020202020204" pitchFamily="34" charset="0"/>
                </a:endParaRPr>
              </a:p>
            </p:txBody>
          </p:sp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Public Sans" pitchFamily="2" charset="0"/>
              </a:defRPr>
            </a:lvl1pPr>
            <a:lvl2pPr>
              <a:defRPr>
                <a:latin typeface="Public Sans" pitchFamily="2" charset="0"/>
              </a:defRPr>
            </a:lvl2pPr>
            <a:lvl3pPr>
              <a:defRPr>
                <a:latin typeface="Public Sans" pitchFamily="2" charset="0"/>
              </a:defRPr>
            </a:lvl3pPr>
            <a:lvl4pPr>
              <a:defRPr>
                <a:latin typeface="Public Sans" pitchFamily="2" charset="0"/>
              </a:defRPr>
            </a:lvl4pPr>
            <a:lvl5pPr>
              <a:defRPr>
                <a:latin typeface="Public Sans" pitchFamily="2" charset="0"/>
              </a:defRPr>
            </a:lvl5pPr>
          </a:lstStyle>
          <a:p>
            <a:pPr lvl="0"/>
            <a:r>
              <a:rPr lang="nb-NO" dirty="0"/>
              <a:t>Klikk for å redigere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  <a:endParaRPr dirty="0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4CA739-9D3C-804D-979F-C4020754136B}" type="datetimeFigureOut">
              <a:rPr lang="en-US"/>
              <a:pPr>
                <a:defRPr/>
              </a:pPr>
              <a:t>7/1/2022</a:t>
            </a:fld>
            <a:endParaRPr lang="en-US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462CD8-8E86-DA48-9D8A-CEA5D038F1D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66227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tellysbilde med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9"/>
          <p:cNvGrpSpPr>
            <a:grpSpLocks/>
          </p:cNvGrpSpPr>
          <p:nvPr/>
        </p:nvGrpSpPr>
        <p:grpSpPr bwMode="auto">
          <a:xfrm>
            <a:off x="487363" y="411163"/>
            <a:ext cx="8169275" cy="6035675"/>
            <a:chOff x="486873" y="411480"/>
            <a:chExt cx="8170254" cy="6035040"/>
          </a:xfrm>
        </p:grpSpPr>
        <p:sp>
          <p:nvSpPr>
            <p:cNvPr id="6" name="Rectangle 11"/>
            <p:cNvSpPr/>
            <p:nvPr/>
          </p:nvSpPr>
          <p:spPr>
            <a:xfrm>
              <a:off x="486873" y="411480"/>
              <a:ext cx="8170254" cy="603504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>
              <a:noFill/>
            </a:ln>
            <a:effectLst>
              <a:outerShdw blurRad="63500" sx="101000" sy="101000" algn="ctr" rotWithShape="0">
                <a:prstClr val="black">
                  <a:alpha val="40000"/>
                </a:prstClr>
              </a:outerShdw>
            </a:effectLst>
            <a:scene3d>
              <a:camera prst="perspectiveFront" fov="4800000"/>
              <a:lightRig rig="threePt" dir="t"/>
            </a:scene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Arial" panose="020B0604020202020204" pitchFamily="34" charset="0"/>
              </a:endParaRPr>
            </a:p>
          </p:txBody>
        </p:sp>
        <p:grpSp>
          <p:nvGrpSpPr>
            <p:cNvPr id="7" name="Group 11"/>
            <p:cNvGrpSpPr>
              <a:grpSpLocks/>
            </p:cNvGrpSpPr>
            <p:nvPr/>
          </p:nvGrpSpPr>
          <p:grpSpPr bwMode="auto">
            <a:xfrm>
              <a:off x="562842" y="475488"/>
              <a:ext cx="7982713" cy="5888736"/>
              <a:chOff x="562842" y="475488"/>
              <a:chExt cx="7982713" cy="5888736"/>
            </a:xfrm>
          </p:grpSpPr>
          <p:sp>
            <p:nvSpPr>
              <p:cNvPr id="8" name="Rectangle 7"/>
              <p:cNvSpPr>
                <a:spLocks/>
              </p:cNvSpPr>
              <p:nvPr/>
            </p:nvSpPr>
            <p:spPr>
              <a:xfrm>
                <a:off x="563082" y="474973"/>
                <a:ext cx="7982907" cy="5889005"/>
              </a:xfrm>
              <a:prstGeom prst="rect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dirty="0">
                  <a:latin typeface="Arial" panose="020B0604020202020204" pitchFamily="34" charset="0"/>
                </a:endParaRPr>
              </a:p>
            </p:txBody>
          </p:sp>
          <p:cxnSp>
            <p:nvCxnSpPr>
              <p:cNvPr id="9" name="Straight Connector 8"/>
              <p:cNvCxnSpPr/>
              <p:nvPr/>
            </p:nvCxnSpPr>
            <p:spPr>
              <a:xfrm>
                <a:off x="563082" y="6133814"/>
                <a:ext cx="7982907" cy="1588"/>
              </a:xfrm>
              <a:prstGeom prst="line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10" name="Straight Connector 10"/>
              <p:cNvCxnSpPr/>
              <p:nvPr/>
            </p:nvCxnSpPr>
            <p:spPr>
              <a:xfrm>
                <a:off x="563082" y="3427412"/>
                <a:ext cx="7982907" cy="1587"/>
              </a:xfrm>
              <a:prstGeom prst="line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</p:grp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00113" y="3442447"/>
            <a:ext cx="7345362" cy="1532965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nb-NO"/>
              <a:t>Klikk for å redigere tittelstil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00113" y="5029200"/>
            <a:ext cx="7345362" cy="990600"/>
          </a:xfrm>
        </p:spPr>
        <p:txBody>
          <a:bodyPr>
            <a:normAutofit/>
          </a:bodyPr>
          <a:lstStyle>
            <a:lvl1pPr marL="0" indent="0" algn="ctr">
              <a:spcBef>
                <a:spcPts val="300"/>
              </a:spcBef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/>
              <a:t>Klikk for å redigere undertittelstil i malen</a:t>
            </a:r>
            <a:endParaRPr dirty="0"/>
          </a:p>
        </p:txBody>
      </p:sp>
      <p:sp>
        <p:nvSpPr>
          <p:cNvPr id="14" name="Picture Placeholder 13"/>
          <p:cNvSpPr>
            <a:spLocks noGrp="1"/>
          </p:cNvSpPr>
          <p:nvPr>
            <p:ph type="pic" sz="quarter" idx="12"/>
          </p:nvPr>
        </p:nvSpPr>
        <p:spPr>
          <a:xfrm>
            <a:off x="636493" y="533400"/>
            <a:ext cx="7836408" cy="2828925"/>
          </a:xfrm>
        </p:spPr>
        <p:txBody>
          <a:bodyPr rtlCol="0">
            <a:normAutofit/>
          </a:bodyPr>
          <a:lstStyle>
            <a:lvl1pPr>
              <a:buNone/>
              <a:defRPr sz="2000"/>
            </a:lvl1pPr>
          </a:lstStyle>
          <a:p>
            <a:pPr lvl="0"/>
            <a:r>
              <a:rPr lang="nb-NO" noProof="0"/>
              <a:t>Dra bildet til plassholderen eller klikk ikonet for å legge til</a:t>
            </a:r>
            <a:endParaRPr noProof="0"/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13"/>
          </p:nvPr>
        </p:nvSpPr>
        <p:spPr>
          <a:xfrm>
            <a:off x="569913" y="6122988"/>
            <a:ext cx="2133600" cy="25876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CE830C-5032-864D-AC90-C5F9061EA8E5}" type="datetimeFigureOut">
              <a:rPr lang="en-US"/>
              <a:pPr>
                <a:defRPr/>
              </a:pPr>
              <a:t>7/1/2022</a:t>
            </a:fld>
            <a:endParaRPr lang="en-US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4"/>
          </p:nvPr>
        </p:nvSpPr>
        <p:spPr>
          <a:xfrm>
            <a:off x="5638800" y="6124575"/>
            <a:ext cx="2895600" cy="2571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50374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ndeling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8"/>
          <p:cNvGrpSpPr>
            <a:grpSpLocks/>
          </p:cNvGrpSpPr>
          <p:nvPr/>
        </p:nvGrpSpPr>
        <p:grpSpPr bwMode="auto">
          <a:xfrm>
            <a:off x="182563" y="173038"/>
            <a:ext cx="8778875" cy="6511925"/>
            <a:chOff x="182880" y="173699"/>
            <a:chExt cx="8778240" cy="6510602"/>
          </a:xfrm>
        </p:grpSpPr>
        <p:sp>
          <p:nvSpPr>
            <p:cNvPr id="5" name="Rectangle 11"/>
            <p:cNvSpPr/>
            <p:nvPr/>
          </p:nvSpPr>
          <p:spPr>
            <a:xfrm>
              <a:off x="182880" y="173699"/>
              <a:ext cx="8778240" cy="651060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>
              <a:noFill/>
            </a:ln>
            <a:effectLst>
              <a:outerShdw blurRad="63500" sx="101000" sy="101000" algn="ctr" rotWithShape="0">
                <a:prstClr val="black">
                  <a:alpha val="40000"/>
                </a:prstClr>
              </a:outerShdw>
            </a:effectLst>
            <a:scene3d>
              <a:camera prst="perspectiveFront" fov="4800000"/>
              <a:lightRig rig="threePt" dir="t"/>
            </a:scene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Arial" panose="020B0604020202020204" pitchFamily="34" charset="0"/>
              </a:endParaRPr>
            </a:p>
          </p:txBody>
        </p:sp>
        <p:grpSp>
          <p:nvGrpSpPr>
            <p:cNvPr id="6" name="Group 10"/>
            <p:cNvGrpSpPr>
              <a:grpSpLocks/>
            </p:cNvGrpSpPr>
            <p:nvPr/>
          </p:nvGrpSpPr>
          <p:grpSpPr bwMode="auto">
            <a:xfrm>
              <a:off x="256032" y="237744"/>
              <a:ext cx="8622792" cy="6364224"/>
              <a:chOff x="247157" y="247430"/>
              <a:chExt cx="8622792" cy="6364224"/>
            </a:xfrm>
          </p:grpSpPr>
          <p:sp>
            <p:nvSpPr>
              <p:cNvPr id="7" name="Rectangle 26"/>
              <p:cNvSpPr>
                <a:spLocks/>
              </p:cNvSpPr>
              <p:nvPr/>
            </p:nvSpPr>
            <p:spPr>
              <a:xfrm>
                <a:off x="247025" y="246872"/>
                <a:ext cx="8622676" cy="6364582"/>
              </a:xfrm>
              <a:prstGeom prst="rect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dirty="0">
                  <a:latin typeface="Arial" panose="020B0604020202020204" pitchFamily="34" charset="0"/>
                </a:endParaRPr>
              </a:p>
            </p:txBody>
          </p:sp>
          <p:cxnSp>
            <p:nvCxnSpPr>
              <p:cNvPr id="8" name="Straight Connector 27"/>
              <p:cNvCxnSpPr/>
              <p:nvPr/>
            </p:nvCxnSpPr>
            <p:spPr>
              <a:xfrm>
                <a:off x="247025" y="6389249"/>
                <a:ext cx="8622676" cy="1587"/>
              </a:xfrm>
              <a:prstGeom prst="line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0113" y="1371600"/>
            <a:ext cx="7345362" cy="1676400"/>
          </a:xfrm>
        </p:spPr>
        <p:txBody>
          <a:bodyPr anchor="b">
            <a:noAutofit/>
          </a:bodyPr>
          <a:lstStyle>
            <a:lvl1pPr algn="ctr">
              <a:defRPr sz="5400" b="0" i="0" cap="none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0113" y="3134566"/>
            <a:ext cx="7345362" cy="1500187"/>
          </a:xfrm>
        </p:spPr>
        <p:txBody>
          <a:bodyPr/>
          <a:lstStyle>
            <a:lvl1pPr marL="0" indent="0" algn="ctr">
              <a:spcBef>
                <a:spcPts val="300"/>
              </a:spcBef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4437EB-0FB3-3843-B3FC-F5E2F6C8A39E}" type="datetimeFigureOut">
              <a:rPr lang="en-US"/>
              <a:pPr>
                <a:defRPr/>
              </a:pPr>
              <a:t>7/1/2022</a:t>
            </a:fld>
            <a:endParaRPr lang="en-US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0035E1-B158-5444-A806-BB9B594D4FF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3120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19"/>
          <p:cNvGrpSpPr>
            <a:grpSpLocks/>
          </p:cNvGrpSpPr>
          <p:nvPr/>
        </p:nvGrpSpPr>
        <p:grpSpPr bwMode="auto">
          <a:xfrm>
            <a:off x="182563" y="173038"/>
            <a:ext cx="8778875" cy="6511925"/>
            <a:chOff x="182880" y="173699"/>
            <a:chExt cx="8778240" cy="6510602"/>
          </a:xfrm>
        </p:grpSpPr>
        <p:sp>
          <p:nvSpPr>
            <p:cNvPr id="6" name="Rectangle 20"/>
            <p:cNvSpPr/>
            <p:nvPr/>
          </p:nvSpPr>
          <p:spPr>
            <a:xfrm>
              <a:off x="182880" y="173699"/>
              <a:ext cx="8778240" cy="651060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>
              <a:noFill/>
            </a:ln>
            <a:effectLst>
              <a:outerShdw blurRad="63500" sx="101000" sy="101000" algn="ctr" rotWithShape="0">
                <a:prstClr val="black">
                  <a:alpha val="40000"/>
                </a:prstClr>
              </a:outerShdw>
            </a:effectLst>
            <a:scene3d>
              <a:camera prst="perspectiveFront" fov="4800000"/>
              <a:lightRig rig="threePt" dir="t"/>
            </a:scene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Arial" panose="020B0604020202020204" pitchFamily="34" charset="0"/>
              </a:endParaRPr>
            </a:p>
          </p:txBody>
        </p:sp>
        <p:grpSp>
          <p:nvGrpSpPr>
            <p:cNvPr id="7" name="Group 10"/>
            <p:cNvGrpSpPr>
              <a:grpSpLocks/>
            </p:cNvGrpSpPr>
            <p:nvPr/>
          </p:nvGrpSpPr>
          <p:grpSpPr bwMode="auto">
            <a:xfrm>
              <a:off x="256032" y="237744"/>
              <a:ext cx="8622792" cy="6364224"/>
              <a:chOff x="247157" y="247430"/>
              <a:chExt cx="8622792" cy="6364224"/>
            </a:xfrm>
          </p:grpSpPr>
          <p:sp>
            <p:nvSpPr>
              <p:cNvPr id="8" name="Rectangle 22"/>
              <p:cNvSpPr>
                <a:spLocks/>
              </p:cNvSpPr>
              <p:nvPr/>
            </p:nvSpPr>
            <p:spPr>
              <a:xfrm>
                <a:off x="247025" y="246872"/>
                <a:ext cx="8622676" cy="6364582"/>
              </a:xfrm>
              <a:prstGeom prst="rect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dirty="0">
                  <a:latin typeface="Arial" panose="020B0604020202020204" pitchFamily="34" charset="0"/>
                </a:endParaRPr>
              </a:p>
            </p:txBody>
          </p:sp>
          <p:cxnSp>
            <p:nvCxnSpPr>
              <p:cNvPr id="9" name="Straight Connector 23"/>
              <p:cNvCxnSpPr/>
              <p:nvPr/>
            </p:nvCxnSpPr>
            <p:spPr>
              <a:xfrm>
                <a:off x="247025" y="6389249"/>
                <a:ext cx="8622676" cy="1587"/>
              </a:xfrm>
              <a:prstGeom prst="line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sp>
            <p:nvSpPr>
              <p:cNvPr id="10" name="Rectangle 24"/>
              <p:cNvSpPr/>
              <p:nvPr/>
            </p:nvSpPr>
            <p:spPr>
              <a:xfrm>
                <a:off x="247025" y="1611845"/>
                <a:ext cx="8622676" cy="63487"/>
              </a:xfrm>
              <a:prstGeom prst="rect">
                <a:avLst/>
              </a:prstGeom>
              <a:solidFill>
                <a:schemeClr val="bg2">
                  <a:lumMod val="40000"/>
                  <a:lumOff val="60000"/>
                </a:schemeClr>
              </a:solidFill>
              <a:ln w="3175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dirty="0">
                  <a:latin typeface="Arial" panose="020B0604020202020204" pitchFamily="34" charset="0"/>
                </a:endParaRPr>
              </a:p>
            </p:txBody>
          </p:sp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00111" y="2147888"/>
            <a:ext cx="3566160" cy="392747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199" y="2147888"/>
            <a:ext cx="3566160" cy="392747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/>
          </a:p>
        </p:txBody>
      </p:sp>
      <p:sp>
        <p:nvSpPr>
          <p:cNvPr id="11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05F0F2-8465-6F49-9A77-0B598B79C617}" type="datetimeFigureOut">
              <a:rPr lang="en-US"/>
              <a:pPr>
                <a:defRPr/>
              </a:pPr>
              <a:t>7/1/2022</a:t>
            </a:fld>
            <a:endParaRPr lang="en-US"/>
          </a:p>
        </p:txBody>
      </p:sp>
      <p:sp>
        <p:nvSpPr>
          <p:cNvPr id="12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C17358-4F0D-A042-9AF0-235636641D3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76902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9"/>
          <p:cNvGrpSpPr>
            <a:grpSpLocks/>
          </p:cNvGrpSpPr>
          <p:nvPr/>
        </p:nvGrpSpPr>
        <p:grpSpPr bwMode="auto">
          <a:xfrm>
            <a:off x="182563" y="173038"/>
            <a:ext cx="8778875" cy="6511925"/>
            <a:chOff x="182880" y="173699"/>
            <a:chExt cx="8778240" cy="6510602"/>
          </a:xfrm>
        </p:grpSpPr>
        <p:grpSp>
          <p:nvGrpSpPr>
            <p:cNvPr id="8" name="Group 25"/>
            <p:cNvGrpSpPr>
              <a:grpSpLocks/>
            </p:cNvGrpSpPr>
            <p:nvPr/>
          </p:nvGrpSpPr>
          <p:grpSpPr bwMode="auto">
            <a:xfrm>
              <a:off x="182880" y="173699"/>
              <a:ext cx="8778240" cy="6510602"/>
              <a:chOff x="182880" y="173699"/>
              <a:chExt cx="8778240" cy="6510602"/>
            </a:xfrm>
          </p:grpSpPr>
          <p:sp>
            <p:nvSpPr>
              <p:cNvPr id="10" name="Rectangle 26"/>
              <p:cNvSpPr/>
              <p:nvPr/>
            </p:nvSpPr>
            <p:spPr>
              <a:xfrm>
                <a:off x="182880" y="173699"/>
                <a:ext cx="8778240" cy="6510602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12700">
                <a:noFill/>
              </a:ln>
              <a:effectLst>
                <a:outerShdw blurRad="63500" sx="101000" sy="101000" algn="ctr" rotWithShape="0">
                  <a:prstClr val="black">
                    <a:alpha val="40000"/>
                  </a:prstClr>
                </a:outerShdw>
              </a:effectLst>
              <a:scene3d>
                <a:camera prst="perspectiveFront" fov="4800000"/>
                <a:lightRig rig="threePt" dir="t"/>
              </a:scene3d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>
                  <a:latin typeface="Arial" panose="020B0604020202020204" pitchFamily="34" charset="0"/>
                </a:endParaRPr>
              </a:p>
            </p:txBody>
          </p:sp>
          <p:grpSp>
            <p:nvGrpSpPr>
              <p:cNvPr id="11" name="Group 10"/>
              <p:cNvGrpSpPr>
                <a:grpSpLocks/>
              </p:cNvGrpSpPr>
              <p:nvPr/>
            </p:nvGrpSpPr>
            <p:grpSpPr bwMode="auto">
              <a:xfrm>
                <a:off x="256032" y="237744"/>
                <a:ext cx="8622792" cy="6364224"/>
                <a:chOff x="247157" y="247430"/>
                <a:chExt cx="8622792" cy="6364224"/>
              </a:xfrm>
            </p:grpSpPr>
            <p:sp>
              <p:nvSpPr>
                <p:cNvPr id="12" name="Rectangle 28"/>
                <p:cNvSpPr>
                  <a:spLocks/>
                </p:cNvSpPr>
                <p:nvPr/>
              </p:nvSpPr>
              <p:spPr>
                <a:xfrm>
                  <a:off x="247025" y="246872"/>
                  <a:ext cx="8622676" cy="6364582"/>
                </a:xfrm>
                <a:prstGeom prst="rect">
                  <a:avLst/>
                </a:prstGeom>
                <a:noFill/>
                <a:ln w="12700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dirty="0">
                    <a:latin typeface="Arial" panose="020B0604020202020204" pitchFamily="34" charset="0"/>
                  </a:endParaRPr>
                </a:p>
              </p:txBody>
            </p:sp>
            <p:cxnSp>
              <p:nvCxnSpPr>
                <p:cNvPr id="13" name="Straight Connector 30"/>
                <p:cNvCxnSpPr/>
                <p:nvPr/>
              </p:nvCxnSpPr>
              <p:spPr>
                <a:xfrm>
                  <a:off x="247025" y="6389249"/>
                  <a:ext cx="8622676" cy="1587"/>
                </a:xfrm>
                <a:prstGeom prst="line">
                  <a:avLst/>
                </a:prstGeom>
                <a:noFill/>
                <a:ln w="12700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  <p:sp>
              <p:nvSpPr>
                <p:cNvPr id="14" name="Rectangle 31"/>
                <p:cNvSpPr/>
                <p:nvPr/>
              </p:nvSpPr>
              <p:spPr>
                <a:xfrm>
                  <a:off x="247025" y="1611845"/>
                  <a:ext cx="8622676" cy="63487"/>
                </a:xfrm>
                <a:prstGeom prst="rect">
                  <a:avLst/>
                </a:prstGeom>
                <a:solidFill>
                  <a:schemeClr val="bg2">
                    <a:lumMod val="40000"/>
                    <a:lumOff val="60000"/>
                  </a:schemeClr>
                </a:solidFill>
                <a:ln w="3175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dirty="0">
                    <a:latin typeface="Arial" panose="020B0604020202020204" pitchFamily="34" charset="0"/>
                  </a:endParaRPr>
                </a:p>
              </p:txBody>
            </p:sp>
          </p:grpSp>
        </p:grpSp>
        <p:cxnSp>
          <p:nvCxnSpPr>
            <p:cNvPr id="9" name="Straight Connector 22"/>
            <p:cNvCxnSpPr/>
            <p:nvPr/>
          </p:nvCxnSpPr>
          <p:spPr>
            <a:xfrm rot="16200000" flipH="1">
              <a:off x="2217422" y="4026572"/>
              <a:ext cx="4710743" cy="1588"/>
            </a:xfrm>
            <a:prstGeom prst="line">
              <a:avLst/>
            </a:prstGeom>
            <a:noFill/>
            <a:ln w="12700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b-NO"/>
              <a:t>Klikk for å redigere tittelstil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301" y="1708990"/>
            <a:ext cx="3566160" cy="832503"/>
          </a:xfrm>
        </p:spPr>
        <p:txBody>
          <a:bodyPr anchor="ctr">
            <a:noAutofit/>
          </a:bodyPr>
          <a:lstStyle>
            <a:lvl1pPr marL="0" indent="0" algn="ctr">
              <a:spcBef>
                <a:spcPts val="300"/>
              </a:spcBef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2301" y="2590801"/>
            <a:ext cx="3566160" cy="348456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45539" y="1708990"/>
            <a:ext cx="3566160" cy="832503"/>
          </a:xfrm>
        </p:spPr>
        <p:txBody>
          <a:bodyPr anchor="ctr">
            <a:noAutofit/>
          </a:bodyPr>
          <a:lstStyle>
            <a:lvl1pPr marL="0" indent="0" algn="ctr">
              <a:spcBef>
                <a:spcPts val="300"/>
              </a:spcBef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945539" y="2590801"/>
            <a:ext cx="3566160" cy="348456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dirty="0"/>
          </a:p>
        </p:txBody>
      </p:sp>
      <p:sp>
        <p:nvSpPr>
          <p:cNvPr id="15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199DAB-9998-F646-A45D-AA9AC140327B}" type="datetimeFigureOut">
              <a:rPr lang="en-US"/>
              <a:pPr>
                <a:defRPr/>
              </a:pPr>
              <a:t>7/1/2022</a:t>
            </a:fld>
            <a:endParaRPr lang="en-US"/>
          </a:p>
        </p:txBody>
      </p:sp>
      <p:sp>
        <p:nvSpPr>
          <p:cNvPr id="16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33B99E-C868-FA41-B075-C8EEB884D75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2430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11"/>
          <p:cNvGrpSpPr>
            <a:grpSpLocks/>
          </p:cNvGrpSpPr>
          <p:nvPr/>
        </p:nvGrpSpPr>
        <p:grpSpPr bwMode="auto">
          <a:xfrm>
            <a:off x="182563" y="173038"/>
            <a:ext cx="8778875" cy="6511925"/>
            <a:chOff x="182880" y="173699"/>
            <a:chExt cx="8778240" cy="6510602"/>
          </a:xfrm>
        </p:grpSpPr>
        <p:sp>
          <p:nvSpPr>
            <p:cNvPr id="4" name="Rectangle 12"/>
            <p:cNvSpPr/>
            <p:nvPr/>
          </p:nvSpPr>
          <p:spPr>
            <a:xfrm>
              <a:off x="182880" y="173699"/>
              <a:ext cx="8778240" cy="651060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>
              <a:noFill/>
            </a:ln>
            <a:effectLst>
              <a:outerShdw blurRad="63500" sx="101000" sy="101000" algn="ctr" rotWithShape="0">
                <a:prstClr val="black">
                  <a:alpha val="40000"/>
                </a:prstClr>
              </a:outerShdw>
            </a:effectLst>
            <a:scene3d>
              <a:camera prst="perspectiveFront" fov="4800000"/>
              <a:lightRig rig="threePt" dir="t"/>
            </a:scene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Arial" panose="020B0604020202020204" pitchFamily="34" charset="0"/>
              </a:endParaRPr>
            </a:p>
          </p:txBody>
        </p:sp>
        <p:grpSp>
          <p:nvGrpSpPr>
            <p:cNvPr id="5" name="Group 10"/>
            <p:cNvGrpSpPr>
              <a:grpSpLocks/>
            </p:cNvGrpSpPr>
            <p:nvPr/>
          </p:nvGrpSpPr>
          <p:grpSpPr bwMode="auto">
            <a:xfrm>
              <a:off x="256032" y="237744"/>
              <a:ext cx="8622792" cy="6364224"/>
              <a:chOff x="247157" y="247430"/>
              <a:chExt cx="8622792" cy="6364224"/>
            </a:xfrm>
          </p:grpSpPr>
          <p:sp>
            <p:nvSpPr>
              <p:cNvPr id="6" name="Rectangle 14"/>
              <p:cNvSpPr>
                <a:spLocks/>
              </p:cNvSpPr>
              <p:nvPr/>
            </p:nvSpPr>
            <p:spPr>
              <a:xfrm>
                <a:off x="247025" y="246872"/>
                <a:ext cx="8622676" cy="6364582"/>
              </a:xfrm>
              <a:prstGeom prst="rect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dirty="0">
                  <a:latin typeface="Arial" panose="020B0604020202020204" pitchFamily="34" charset="0"/>
                </a:endParaRPr>
              </a:p>
            </p:txBody>
          </p:sp>
          <p:cxnSp>
            <p:nvCxnSpPr>
              <p:cNvPr id="7" name="Straight Connector 15"/>
              <p:cNvCxnSpPr/>
              <p:nvPr/>
            </p:nvCxnSpPr>
            <p:spPr>
              <a:xfrm>
                <a:off x="247025" y="6389249"/>
                <a:ext cx="8622676" cy="1587"/>
              </a:xfrm>
              <a:prstGeom prst="line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sp>
            <p:nvSpPr>
              <p:cNvPr id="8" name="Rectangle 16"/>
              <p:cNvSpPr/>
              <p:nvPr/>
            </p:nvSpPr>
            <p:spPr>
              <a:xfrm>
                <a:off x="247025" y="1611845"/>
                <a:ext cx="8622676" cy="63487"/>
              </a:xfrm>
              <a:prstGeom prst="rect">
                <a:avLst/>
              </a:prstGeom>
              <a:solidFill>
                <a:schemeClr val="bg2">
                  <a:lumMod val="40000"/>
                  <a:lumOff val="60000"/>
                </a:schemeClr>
              </a:solidFill>
              <a:ln w="3175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dirty="0">
                  <a:latin typeface="Arial" panose="020B0604020202020204" pitchFamily="34" charset="0"/>
                </a:endParaRPr>
              </a:p>
            </p:txBody>
          </p:sp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  <a:endParaRPr/>
          </a:p>
        </p:txBody>
      </p:sp>
      <p:sp>
        <p:nvSpPr>
          <p:cNvPr id="9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4974D8-E0EA-A644-8057-2840079CCD1B}" type="datetimeFigureOut">
              <a:rPr lang="en-US"/>
              <a:pPr>
                <a:defRPr/>
              </a:pPr>
              <a:t>7/1/2022</a:t>
            </a:fld>
            <a:endParaRPr lang="en-US"/>
          </a:p>
        </p:txBody>
      </p:sp>
      <p:sp>
        <p:nvSpPr>
          <p:cNvPr id="10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6C564C-84D5-5844-A7D9-D7464EB84C4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18823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9"/>
          <p:cNvGrpSpPr>
            <a:grpSpLocks/>
          </p:cNvGrpSpPr>
          <p:nvPr/>
        </p:nvGrpSpPr>
        <p:grpSpPr bwMode="auto">
          <a:xfrm>
            <a:off x="182563" y="173038"/>
            <a:ext cx="8778875" cy="6511925"/>
            <a:chOff x="182880" y="173699"/>
            <a:chExt cx="8778240" cy="6510602"/>
          </a:xfrm>
        </p:grpSpPr>
        <p:sp>
          <p:nvSpPr>
            <p:cNvPr id="3" name="Rectangle 10"/>
            <p:cNvSpPr/>
            <p:nvPr/>
          </p:nvSpPr>
          <p:spPr>
            <a:xfrm>
              <a:off x="182880" y="173699"/>
              <a:ext cx="8778240" cy="651060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>
              <a:noFill/>
            </a:ln>
            <a:effectLst>
              <a:outerShdw blurRad="63500" sx="101000" sy="101000" algn="ctr" rotWithShape="0">
                <a:prstClr val="black">
                  <a:alpha val="40000"/>
                </a:prstClr>
              </a:outerShdw>
            </a:effectLst>
            <a:scene3d>
              <a:camera prst="perspectiveFront" fov="4800000"/>
              <a:lightRig rig="threePt" dir="t"/>
            </a:scene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Arial" panose="020B0604020202020204" pitchFamily="34" charset="0"/>
              </a:endParaRPr>
            </a:p>
          </p:txBody>
        </p:sp>
        <p:grpSp>
          <p:nvGrpSpPr>
            <p:cNvPr id="4" name="Group 10"/>
            <p:cNvGrpSpPr>
              <a:grpSpLocks/>
            </p:cNvGrpSpPr>
            <p:nvPr/>
          </p:nvGrpSpPr>
          <p:grpSpPr bwMode="auto">
            <a:xfrm>
              <a:off x="256032" y="237744"/>
              <a:ext cx="8622792" cy="6364224"/>
              <a:chOff x="247157" y="247430"/>
              <a:chExt cx="8622792" cy="6364224"/>
            </a:xfrm>
          </p:grpSpPr>
          <p:sp>
            <p:nvSpPr>
              <p:cNvPr id="5" name="Rectangle 12"/>
              <p:cNvSpPr>
                <a:spLocks/>
              </p:cNvSpPr>
              <p:nvPr/>
            </p:nvSpPr>
            <p:spPr>
              <a:xfrm>
                <a:off x="247025" y="246872"/>
                <a:ext cx="8622676" cy="6364582"/>
              </a:xfrm>
              <a:prstGeom prst="rect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dirty="0">
                  <a:latin typeface="Arial" panose="020B0604020202020204" pitchFamily="34" charset="0"/>
                </a:endParaRPr>
              </a:p>
            </p:txBody>
          </p:sp>
          <p:cxnSp>
            <p:nvCxnSpPr>
              <p:cNvPr id="6" name="Straight Connector 13"/>
              <p:cNvCxnSpPr/>
              <p:nvPr/>
            </p:nvCxnSpPr>
            <p:spPr>
              <a:xfrm>
                <a:off x="247025" y="6389249"/>
                <a:ext cx="8622676" cy="1587"/>
              </a:xfrm>
              <a:prstGeom prst="line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</p:grpSp>
      </p:grpSp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E6F018-E724-2F4F-A48C-D739FD8ECE9B}" type="datetimeFigureOut">
              <a:rPr lang="en-US"/>
              <a:pPr>
                <a:defRPr/>
              </a:pPr>
              <a:t>7/1/2022</a:t>
            </a:fld>
            <a:endParaRPr lang="en-US"/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6066F5-B1BE-B54D-8F21-0980F81402E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1492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10"/>
          <p:cNvGrpSpPr>
            <a:grpSpLocks/>
          </p:cNvGrpSpPr>
          <p:nvPr/>
        </p:nvGrpSpPr>
        <p:grpSpPr bwMode="auto">
          <a:xfrm>
            <a:off x="182563" y="173038"/>
            <a:ext cx="8778875" cy="6511925"/>
            <a:chOff x="182880" y="173699"/>
            <a:chExt cx="8778240" cy="6510602"/>
          </a:xfrm>
        </p:grpSpPr>
        <p:grpSp>
          <p:nvGrpSpPr>
            <p:cNvPr id="6" name="Group 15"/>
            <p:cNvGrpSpPr>
              <a:grpSpLocks/>
            </p:cNvGrpSpPr>
            <p:nvPr/>
          </p:nvGrpSpPr>
          <p:grpSpPr bwMode="auto">
            <a:xfrm>
              <a:off x="182880" y="173699"/>
              <a:ext cx="8778240" cy="6510602"/>
              <a:chOff x="182880" y="173699"/>
              <a:chExt cx="8778240" cy="6510602"/>
            </a:xfrm>
          </p:grpSpPr>
          <p:sp>
            <p:nvSpPr>
              <p:cNvPr id="8" name="Rectangle 16"/>
              <p:cNvSpPr/>
              <p:nvPr/>
            </p:nvSpPr>
            <p:spPr>
              <a:xfrm>
                <a:off x="182880" y="173699"/>
                <a:ext cx="8778240" cy="6510602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12700">
                <a:noFill/>
              </a:ln>
              <a:effectLst>
                <a:outerShdw blurRad="63500" sx="101000" sy="101000" algn="ctr" rotWithShape="0">
                  <a:prstClr val="black">
                    <a:alpha val="40000"/>
                  </a:prstClr>
                </a:outerShdw>
              </a:effectLst>
              <a:scene3d>
                <a:camera prst="perspectiveFront" fov="4800000"/>
                <a:lightRig rig="threePt" dir="t"/>
              </a:scene3d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>
                  <a:latin typeface="Arial" panose="020B0604020202020204" pitchFamily="34" charset="0"/>
                </a:endParaRPr>
              </a:p>
            </p:txBody>
          </p:sp>
          <p:grpSp>
            <p:nvGrpSpPr>
              <p:cNvPr id="9" name="Group 10"/>
              <p:cNvGrpSpPr>
                <a:grpSpLocks/>
              </p:cNvGrpSpPr>
              <p:nvPr/>
            </p:nvGrpSpPr>
            <p:grpSpPr bwMode="auto">
              <a:xfrm>
                <a:off x="256032" y="237744"/>
                <a:ext cx="8622792" cy="6364224"/>
                <a:chOff x="247157" y="247430"/>
                <a:chExt cx="8622792" cy="6364224"/>
              </a:xfrm>
            </p:grpSpPr>
            <p:sp>
              <p:nvSpPr>
                <p:cNvPr id="10" name="Rectangle 18"/>
                <p:cNvSpPr>
                  <a:spLocks/>
                </p:cNvSpPr>
                <p:nvPr/>
              </p:nvSpPr>
              <p:spPr>
                <a:xfrm>
                  <a:off x="247025" y="246872"/>
                  <a:ext cx="8622676" cy="6364582"/>
                </a:xfrm>
                <a:prstGeom prst="rect">
                  <a:avLst/>
                </a:prstGeom>
                <a:noFill/>
                <a:ln w="12700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dirty="0">
                    <a:latin typeface="Arial" panose="020B0604020202020204" pitchFamily="34" charset="0"/>
                  </a:endParaRPr>
                </a:p>
              </p:txBody>
            </p:sp>
            <p:cxnSp>
              <p:nvCxnSpPr>
                <p:cNvPr id="11" name="Straight Connector 19"/>
                <p:cNvCxnSpPr/>
                <p:nvPr/>
              </p:nvCxnSpPr>
              <p:spPr>
                <a:xfrm>
                  <a:off x="247025" y="6389249"/>
                  <a:ext cx="8622676" cy="1587"/>
                </a:xfrm>
                <a:prstGeom prst="line">
                  <a:avLst/>
                </a:prstGeom>
                <a:noFill/>
                <a:ln w="12700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</p:grpSp>
        </p:grpSp>
        <p:sp>
          <p:nvSpPr>
            <p:cNvPr id="7" name="Rectangle 32"/>
            <p:cNvSpPr/>
            <p:nvPr/>
          </p:nvSpPr>
          <p:spPr>
            <a:xfrm rot="5400000">
              <a:off x="801568" y="3274246"/>
              <a:ext cx="6134441" cy="63495"/>
            </a:xfrm>
            <a:prstGeom prst="rect">
              <a:avLst/>
            </a:prstGeom>
            <a:solidFill>
              <a:schemeClr val="bg2">
                <a:lumMod val="40000"/>
                <a:lumOff val="60000"/>
              </a:schemeClr>
            </a:solidFill>
            <a:ln w="3175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Arial" panose="020B0604020202020204" pitchFamily="34" charset="0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225" y="1169892"/>
            <a:ext cx="3008313" cy="9144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nb-NO"/>
              <a:t>Klikk for å redigere tittelstil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28319" y="609600"/>
            <a:ext cx="4114800" cy="5465763"/>
          </a:xfrm>
        </p:spPr>
        <p:txBody>
          <a:bodyPr>
            <a:normAutofit/>
          </a:bodyPr>
          <a:lstStyle>
            <a:lvl1pPr>
              <a:defRPr sz="2400" baseline="0"/>
            </a:lvl1pPr>
            <a:lvl2pPr>
              <a:defRPr sz="2200" baseline="0"/>
            </a:lvl2pPr>
            <a:lvl3pPr>
              <a:defRPr sz="2000" baseline="0"/>
            </a:lvl3pPr>
            <a:lvl4pPr>
              <a:defRPr sz="1800" baseline="0"/>
            </a:lvl4pPr>
            <a:lvl5pPr>
              <a:defRPr sz="1800" baseline="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0225" y="2147888"/>
            <a:ext cx="3008313" cy="3262313"/>
          </a:xfrm>
        </p:spPr>
        <p:txBody>
          <a:bodyPr rtlCol="0">
            <a:normAutofit/>
          </a:bodyPr>
          <a:lstStyle>
            <a:lvl1pPr marL="0" indent="0">
              <a:lnSpc>
                <a:spcPct val="120000"/>
              </a:lnSpc>
              <a:spcBef>
                <a:spcPts val="600"/>
              </a:spcBef>
              <a:buNone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dirty="0"/>
              <a:t>Klikk for å redigere tekststiler i malen</a:t>
            </a:r>
          </a:p>
        </p:txBody>
      </p:sp>
      <p:sp>
        <p:nvSpPr>
          <p:cNvPr id="12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4FF51F-D904-4D4A-B7E7-E85495193F45}" type="datetimeFigureOut">
              <a:rPr lang="en-US"/>
              <a:pPr>
                <a:defRPr/>
              </a:pPr>
              <a:t>7/1/2022</a:t>
            </a:fld>
            <a:endParaRPr lang="en-US"/>
          </a:p>
        </p:txBody>
      </p:sp>
      <p:sp>
        <p:nvSpPr>
          <p:cNvPr id="13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669F04-13AE-E941-B61A-208951B2930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90544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900113" y="244475"/>
            <a:ext cx="7345362" cy="1339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nb-NO" dirty="0"/>
              <a:t>Klikk for å redigere tittelstil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900113" y="2133600"/>
            <a:ext cx="7345362" cy="3932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b-NO" dirty="0"/>
              <a:t>Klikk for å redigere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44475" y="6372225"/>
            <a:ext cx="2133600" cy="2587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bg2">
                    <a:lumMod val="60000"/>
                    <a:lumOff val="40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fld id="{C17D1AFF-E653-9442-ADAA-8DE78719CEE4}" type="datetimeFigureOut">
              <a:rPr lang="en-US" smtClean="0"/>
              <a:pPr>
                <a:defRPr/>
              </a:pPr>
              <a:t>7/1/2022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959475" y="6372225"/>
            <a:ext cx="2895600" cy="257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algn="r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defRPr sz="1200" kern="1200">
                <a:solidFill>
                  <a:schemeClr val="bg2">
                    <a:lumMod val="60000"/>
                    <a:lumOff val="40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191000" y="6356350"/>
            <a:ext cx="762000" cy="2714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algn="ctr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defRPr sz="1200" kern="1200" smtClean="0">
                <a:solidFill>
                  <a:schemeClr val="bg2">
                    <a:lumMod val="60000"/>
                    <a:lumOff val="40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fld id="{541EC7C6-EF42-AF42-A1FB-29B995F68B3E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91" r:id="rId3"/>
    <p:sldLayoutId id="2147483692" r:id="rId4"/>
    <p:sldLayoutId id="2147483693" r:id="rId5"/>
    <p:sldLayoutId id="2147483694" r:id="rId6"/>
    <p:sldLayoutId id="2147483695" r:id="rId7"/>
    <p:sldLayoutId id="2147483696" r:id="rId8"/>
    <p:sldLayoutId id="2147483697" r:id="rId9"/>
    <p:sldLayoutId id="2147483698" r:id="rId10"/>
    <p:sldLayoutId id="2147483699" r:id="rId11"/>
    <p:sldLayoutId id="2147483700" r:id="rId12"/>
    <p:sldLayoutId id="2147483701" r:id="rId13"/>
    <p:sldLayoutId id="2147483702" r:id="rId14"/>
  </p:sldLayoutIdLst>
  <p:txStyles>
    <p:titleStyle>
      <a:lvl1pPr algn="ctr" rtl="0" fontAlgn="base">
        <a:spcBef>
          <a:spcPct val="0"/>
        </a:spcBef>
        <a:spcAft>
          <a:spcPct val="0"/>
        </a:spcAft>
        <a:defRPr sz="4800" kern="1200">
          <a:solidFill>
            <a:srgbClr val="404040"/>
          </a:solidFill>
          <a:latin typeface="Public Sans" pitchFamily="2" charset="0"/>
          <a:ea typeface="ＭＳ Ｐゴシック" charset="0"/>
          <a:cs typeface="Public Sans" pitchFamily="2" charset="0"/>
        </a:defRPr>
      </a:lvl1pPr>
      <a:lvl2pPr algn="ctr" rtl="0" fontAlgn="base">
        <a:spcBef>
          <a:spcPct val="0"/>
        </a:spcBef>
        <a:spcAft>
          <a:spcPct val="0"/>
        </a:spcAft>
        <a:defRPr sz="4800">
          <a:solidFill>
            <a:srgbClr val="404040"/>
          </a:solidFill>
          <a:latin typeface="Calisto MT" charset="0"/>
          <a:ea typeface="ＭＳ Ｐゴシック" charset="0"/>
          <a:cs typeface="ＭＳ Ｐゴシック" charset="0"/>
        </a:defRPr>
      </a:lvl2pPr>
      <a:lvl3pPr algn="ctr" rtl="0" fontAlgn="base">
        <a:spcBef>
          <a:spcPct val="0"/>
        </a:spcBef>
        <a:spcAft>
          <a:spcPct val="0"/>
        </a:spcAft>
        <a:defRPr sz="4800">
          <a:solidFill>
            <a:srgbClr val="404040"/>
          </a:solidFill>
          <a:latin typeface="Calisto MT" charset="0"/>
          <a:ea typeface="ＭＳ Ｐゴシック" charset="0"/>
          <a:cs typeface="ＭＳ Ｐゴシック" charset="0"/>
        </a:defRPr>
      </a:lvl3pPr>
      <a:lvl4pPr algn="ctr" rtl="0" fontAlgn="base">
        <a:spcBef>
          <a:spcPct val="0"/>
        </a:spcBef>
        <a:spcAft>
          <a:spcPct val="0"/>
        </a:spcAft>
        <a:defRPr sz="4800">
          <a:solidFill>
            <a:srgbClr val="404040"/>
          </a:solidFill>
          <a:latin typeface="Calisto MT" charset="0"/>
          <a:ea typeface="ＭＳ Ｐゴシック" charset="0"/>
          <a:cs typeface="ＭＳ Ｐゴシック" charset="0"/>
        </a:defRPr>
      </a:lvl4pPr>
      <a:lvl5pPr algn="ctr" rtl="0" fontAlgn="base">
        <a:spcBef>
          <a:spcPct val="0"/>
        </a:spcBef>
        <a:spcAft>
          <a:spcPct val="0"/>
        </a:spcAft>
        <a:defRPr sz="4800">
          <a:solidFill>
            <a:srgbClr val="404040"/>
          </a:solidFill>
          <a:latin typeface="Calisto MT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800">
          <a:solidFill>
            <a:srgbClr val="404040"/>
          </a:solidFill>
          <a:latin typeface="Calisto MT" charset="0"/>
          <a:ea typeface="ＭＳ Ｐゴシック" charset="0"/>
          <a:cs typeface="ＭＳ Ｐゴシック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800">
          <a:solidFill>
            <a:srgbClr val="404040"/>
          </a:solidFill>
          <a:latin typeface="Calisto MT" charset="0"/>
          <a:ea typeface="ＭＳ Ｐゴシック" charset="0"/>
          <a:cs typeface="ＭＳ Ｐゴシック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800">
          <a:solidFill>
            <a:srgbClr val="404040"/>
          </a:solidFill>
          <a:latin typeface="Calisto MT" charset="0"/>
          <a:ea typeface="ＭＳ Ｐゴシック" charset="0"/>
          <a:cs typeface="ＭＳ Ｐゴシック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800">
          <a:solidFill>
            <a:srgbClr val="404040"/>
          </a:solidFill>
          <a:latin typeface="Calisto MT" charset="0"/>
          <a:ea typeface="ＭＳ Ｐゴシック" charset="0"/>
          <a:cs typeface="ＭＳ Ｐゴシック" charset="0"/>
        </a:defRPr>
      </a:lvl9pPr>
    </p:titleStyle>
    <p:bodyStyle>
      <a:lvl1pPr marL="342900" indent="-342900" algn="l" rtl="0" fontAlgn="base">
        <a:spcBef>
          <a:spcPts val="2000"/>
        </a:spcBef>
        <a:spcAft>
          <a:spcPct val="0"/>
        </a:spcAft>
        <a:buClr>
          <a:srgbClr val="404040"/>
        </a:buClr>
        <a:buFont typeface="Arial" charset="0"/>
        <a:buChar char="•"/>
        <a:defRPr sz="2400" kern="1200">
          <a:solidFill>
            <a:srgbClr val="404040"/>
          </a:solidFill>
          <a:latin typeface="Public Sans" pitchFamily="2" charset="0"/>
          <a:ea typeface="ＭＳ Ｐゴシック" charset="0"/>
          <a:cs typeface="Public Sans" pitchFamily="2" charset="0"/>
        </a:defRPr>
      </a:lvl1pPr>
      <a:lvl2pPr marL="579438" indent="-228600" algn="l" rtl="0" fontAlgn="base">
        <a:spcBef>
          <a:spcPts val="600"/>
        </a:spcBef>
        <a:spcAft>
          <a:spcPct val="0"/>
        </a:spcAft>
        <a:buClr>
          <a:srgbClr val="B0BCC1"/>
        </a:buClr>
        <a:buFont typeface="Arial" charset="0"/>
        <a:buChar char="•"/>
        <a:defRPr sz="2200" kern="1200">
          <a:solidFill>
            <a:srgbClr val="404040"/>
          </a:solidFill>
          <a:latin typeface="Public Sans" pitchFamily="2" charset="0"/>
          <a:ea typeface="ＭＳ Ｐゴシック" charset="0"/>
          <a:cs typeface="+mn-cs"/>
        </a:defRPr>
      </a:lvl2pPr>
      <a:lvl3pPr marL="808038" indent="-228600" algn="l" rtl="0" fontAlgn="base">
        <a:spcBef>
          <a:spcPts val="600"/>
        </a:spcBef>
        <a:spcAft>
          <a:spcPct val="0"/>
        </a:spcAft>
        <a:buClr>
          <a:srgbClr val="404040"/>
        </a:buClr>
        <a:buFont typeface="Arial" charset="0"/>
        <a:buChar char="•"/>
        <a:defRPr sz="2000" kern="1200">
          <a:solidFill>
            <a:srgbClr val="404040"/>
          </a:solidFill>
          <a:latin typeface="Public Sans" pitchFamily="2" charset="0"/>
          <a:ea typeface="ＭＳ Ｐゴシック" charset="0"/>
          <a:cs typeface="+mn-cs"/>
        </a:defRPr>
      </a:lvl3pPr>
      <a:lvl4pPr marL="1036638" indent="-228600" algn="l" rtl="0" fontAlgn="base">
        <a:spcBef>
          <a:spcPts val="600"/>
        </a:spcBef>
        <a:spcAft>
          <a:spcPct val="0"/>
        </a:spcAft>
        <a:buClr>
          <a:srgbClr val="B0BCC1"/>
        </a:buClr>
        <a:buFont typeface="Arial" charset="0"/>
        <a:buChar char="•"/>
        <a:defRPr kern="1200">
          <a:solidFill>
            <a:srgbClr val="404040"/>
          </a:solidFill>
          <a:latin typeface="Public Sans" pitchFamily="2" charset="0"/>
          <a:ea typeface="ＭＳ Ｐゴシック" charset="0"/>
          <a:cs typeface="+mn-cs"/>
        </a:defRPr>
      </a:lvl4pPr>
      <a:lvl5pPr marL="1265238" indent="-228600" algn="l" rtl="0" fontAlgn="base">
        <a:spcBef>
          <a:spcPts val="600"/>
        </a:spcBef>
        <a:spcAft>
          <a:spcPct val="0"/>
        </a:spcAft>
        <a:buClr>
          <a:srgbClr val="404040"/>
        </a:buClr>
        <a:buFont typeface="Arial" charset="0"/>
        <a:buChar char="•"/>
        <a:defRPr kern="1200">
          <a:solidFill>
            <a:srgbClr val="404040"/>
          </a:solidFill>
          <a:latin typeface="Public Sans" pitchFamily="2" charset="0"/>
          <a:ea typeface="ＭＳ Ｐゴシック" charset="0"/>
          <a:cs typeface="+mn-cs"/>
        </a:defRPr>
      </a:lvl5pPr>
      <a:lvl6pPr marL="1485900" indent="-228600" algn="l" defTabSz="914400" rtl="0" eaLnBrk="1" latinLnBrk="0" hangingPunct="1">
        <a:spcBef>
          <a:spcPct val="20000"/>
        </a:spcBef>
        <a:buClr>
          <a:schemeClr val="bg2">
            <a:lumMod val="60000"/>
            <a:lumOff val="40000"/>
          </a:schemeClr>
        </a:buClr>
        <a:buFont typeface="Arial" pitchFamily="34" charset="0"/>
        <a:buChar char="•"/>
        <a:defRPr lang="en-US" sz="1800" kern="1200" dirty="0" smtClean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712913" indent="-228600" algn="l" defTabSz="914400" rtl="0" eaLnBrk="1" latinLnBrk="0" hangingPunct="1">
        <a:spcBef>
          <a:spcPct val="20000"/>
        </a:spcBef>
        <a:buClr>
          <a:schemeClr val="tx1">
            <a:lumMod val="75000"/>
            <a:lumOff val="25000"/>
          </a:schemeClr>
        </a:buClr>
        <a:buFont typeface="Arial" pitchFamily="34" charset="0"/>
        <a:buChar char="•"/>
        <a:defRPr lang="en-US" sz="1800" kern="1200" dirty="0" smtClean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947863" indent="-228600" algn="l" defTabSz="914400" rtl="0" eaLnBrk="1" latinLnBrk="0" hangingPunct="1">
        <a:spcBef>
          <a:spcPct val="20000"/>
        </a:spcBef>
        <a:buClr>
          <a:schemeClr val="bg2">
            <a:lumMod val="60000"/>
            <a:lumOff val="40000"/>
          </a:schemeClr>
        </a:buClr>
        <a:buFont typeface="Arial" pitchFamily="34" charset="0"/>
        <a:buChar char="•"/>
        <a:defRPr lang="en-US" sz="1800" kern="1200" dirty="0" smtClean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174875" indent="-228600" algn="l" defTabSz="914400" rtl="0" eaLnBrk="1" latinLnBrk="0" hangingPunct="1">
        <a:spcBef>
          <a:spcPct val="20000"/>
        </a:spcBef>
        <a:buClr>
          <a:schemeClr val="tx1">
            <a:lumMod val="75000"/>
            <a:lumOff val="25000"/>
          </a:schemeClr>
        </a:buClr>
        <a:buFont typeface="Arial" pitchFamily="34" charset="0"/>
        <a:buChar char="•"/>
        <a:defRPr lang="en-US" sz="1800" kern="1200" dirty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://www.naturdata.no/" TargetMode="Externa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jpg"/><Relationship Id="rId4" Type="http://schemas.openxmlformats.org/officeDocument/2006/relationships/image" Target="../media/image5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2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hyperlink" Target="mailto:support@naturdata.no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Tittel 1"/>
          <p:cNvSpPr>
            <a:spLocks noGrp="1"/>
          </p:cNvSpPr>
          <p:nvPr>
            <p:ph type="ctrTitle"/>
          </p:nvPr>
        </p:nvSpPr>
        <p:spPr>
          <a:xfrm>
            <a:off x="765175" y="1473866"/>
            <a:ext cx="7342188" cy="1435100"/>
          </a:xfrm>
        </p:spPr>
        <p:txBody>
          <a:bodyPr/>
          <a:lstStyle/>
          <a:p>
            <a:pPr algn="l"/>
            <a:r>
              <a:rPr lang="nb-NO" sz="3600" dirty="0">
                <a:solidFill>
                  <a:srgbClr val="404040"/>
                </a:solidFill>
                <a:latin typeface="Public Sans" pitchFamily="2" charset="0"/>
                <a:ea typeface="ＭＳ Ｐゴシック" charset="0"/>
                <a:cs typeface="ＭＳ Ｐゴシック" charset="0"/>
              </a:rPr>
              <a:t>Elgrapport Nordland</a:t>
            </a:r>
            <a:br>
              <a:rPr lang="nb-NO" sz="3600" dirty="0">
                <a:solidFill>
                  <a:srgbClr val="404040"/>
                </a:solidFill>
                <a:latin typeface="Public Sans" pitchFamily="2" charset="0"/>
                <a:ea typeface="ＭＳ Ｐゴシック" charset="0"/>
                <a:cs typeface="ＭＳ Ｐゴシック" charset="0"/>
              </a:rPr>
            </a:br>
            <a:r>
              <a:rPr lang="nb-NO" sz="3600" dirty="0">
                <a:solidFill>
                  <a:srgbClr val="404040"/>
                </a:solidFill>
                <a:latin typeface="Public Sans" pitchFamily="2" charset="0"/>
                <a:ea typeface="ＭＳ Ｐゴシック" charset="0"/>
                <a:cs typeface="ＭＳ Ｐゴシック" charset="0"/>
              </a:rPr>
              <a:t>2007-2021</a:t>
            </a:r>
          </a:p>
        </p:txBody>
      </p:sp>
      <p:sp>
        <p:nvSpPr>
          <p:cNvPr id="16386" name="Undertittel 2"/>
          <p:cNvSpPr>
            <a:spLocks noGrp="1"/>
          </p:cNvSpPr>
          <p:nvPr>
            <p:ph type="subTitle" idx="1"/>
          </p:nvPr>
        </p:nvSpPr>
        <p:spPr>
          <a:xfrm>
            <a:off x="914400" y="3244850"/>
            <a:ext cx="7342188" cy="2752725"/>
          </a:xfrm>
        </p:spPr>
        <p:txBody>
          <a:bodyPr>
            <a:normAutofit fontScale="92500" lnSpcReduction="20000"/>
          </a:bodyPr>
          <a:lstStyle/>
          <a:p>
            <a:pPr algn="l">
              <a:buClr>
                <a:srgbClr val="404040"/>
              </a:buClr>
              <a:buFont typeface="Arial" charset="0"/>
              <a:buNone/>
            </a:pPr>
            <a:r>
              <a:rPr lang="nb-NO" dirty="0">
                <a:solidFill>
                  <a:srgbClr val="404040"/>
                </a:solidFill>
                <a:latin typeface="Public Sans" pitchFamily="2" charset="0"/>
                <a:ea typeface="ＭＳ Ｐゴシック" charset="0"/>
                <a:cs typeface="ＭＳ Ｐゴシック" charset="0"/>
              </a:rPr>
              <a:t>Presentasjonen er utarbeidet </a:t>
            </a:r>
          </a:p>
          <a:p>
            <a:pPr algn="l">
              <a:buClr>
                <a:srgbClr val="404040"/>
              </a:buClr>
              <a:buFont typeface="Arial" charset="0"/>
              <a:buNone/>
            </a:pPr>
            <a:endParaRPr lang="nb-NO" dirty="0">
              <a:solidFill>
                <a:srgbClr val="404040"/>
              </a:solidFill>
              <a:latin typeface="Public Sans" pitchFamily="2" charset="0"/>
              <a:ea typeface="ＭＳ Ｐゴシック" charset="0"/>
              <a:cs typeface="ＭＳ Ｐゴシック" charset="0"/>
            </a:endParaRPr>
          </a:p>
          <a:p>
            <a:pPr algn="l">
              <a:buClr>
                <a:srgbClr val="404040"/>
              </a:buClr>
              <a:buFont typeface="Arial" charset="0"/>
              <a:buNone/>
            </a:pPr>
            <a:endParaRPr lang="nb-NO" dirty="0">
              <a:solidFill>
                <a:srgbClr val="404040"/>
              </a:solidFill>
              <a:latin typeface="Public Sans" pitchFamily="2" charset="0"/>
              <a:ea typeface="ＭＳ Ｐゴシック" charset="0"/>
              <a:cs typeface="ＭＳ Ｐゴシック" charset="0"/>
            </a:endParaRPr>
          </a:p>
          <a:p>
            <a:pPr algn="l">
              <a:buClr>
                <a:srgbClr val="404040"/>
              </a:buClr>
              <a:buFont typeface="Arial" charset="0"/>
              <a:buNone/>
            </a:pPr>
            <a:endParaRPr lang="nb-NO" dirty="0">
              <a:solidFill>
                <a:srgbClr val="404040"/>
              </a:solidFill>
              <a:latin typeface="Public Sans" pitchFamily="2" charset="0"/>
              <a:ea typeface="ＭＳ Ｐゴシック" charset="0"/>
              <a:cs typeface="ＭＳ Ｐゴシック" charset="0"/>
            </a:endParaRPr>
          </a:p>
          <a:p>
            <a:pPr algn="l">
              <a:buClr>
                <a:srgbClr val="404040"/>
              </a:buClr>
            </a:pPr>
            <a:endParaRPr lang="nb-NO" sz="1400" dirty="0">
              <a:solidFill>
                <a:srgbClr val="404040"/>
              </a:solidFill>
              <a:latin typeface="Public Sans" pitchFamily="2" charset="0"/>
              <a:ea typeface="ＭＳ Ｐゴシック" charset="0"/>
              <a:cs typeface="ＭＳ Ｐゴシック" charset="0"/>
            </a:endParaRPr>
          </a:p>
          <a:p>
            <a:pPr algn="l">
              <a:buClr>
                <a:srgbClr val="404040"/>
              </a:buClr>
            </a:pPr>
            <a:endParaRPr lang="nb-NO" sz="1400" dirty="0">
              <a:solidFill>
                <a:srgbClr val="404040"/>
              </a:solidFill>
              <a:latin typeface="Public Sans" pitchFamily="2" charset="0"/>
              <a:ea typeface="ＭＳ Ｐゴシック" charset="0"/>
              <a:cs typeface="ＭＳ Ｐゴシック" charset="0"/>
            </a:endParaRPr>
          </a:p>
          <a:p>
            <a:pPr algn="l">
              <a:buClr>
                <a:srgbClr val="404040"/>
              </a:buClr>
            </a:pPr>
            <a:r>
              <a:rPr lang="nb-NO" sz="1400" dirty="0">
                <a:solidFill>
                  <a:srgbClr val="404040"/>
                </a:solidFill>
                <a:latin typeface="Public Sans" pitchFamily="2" charset="0"/>
                <a:ea typeface="ＭＳ Ｐゴシック" charset="0"/>
                <a:cs typeface="ＭＳ Ｐゴシック" charset="0"/>
              </a:rPr>
              <a:t>e-post: post@naturdata.no</a:t>
            </a:r>
            <a:br>
              <a:rPr lang="nb-NO" sz="1400" dirty="0">
                <a:solidFill>
                  <a:srgbClr val="404040"/>
                </a:solidFill>
                <a:latin typeface="Public Sans" pitchFamily="2" charset="0"/>
                <a:ea typeface="ＭＳ Ｐゴシック" charset="0"/>
                <a:cs typeface="ＭＳ Ｐゴシック" charset="0"/>
              </a:rPr>
            </a:br>
            <a:r>
              <a:rPr lang="nb-NO" sz="1400" dirty="0">
                <a:solidFill>
                  <a:srgbClr val="404040"/>
                </a:solidFill>
                <a:latin typeface="Public Sans" pitchFamily="2" charset="0"/>
                <a:ea typeface="ＭＳ Ｐゴシック" charset="0"/>
                <a:cs typeface="ＭＳ Ｐゴシック" charset="0"/>
              </a:rPr>
              <a:t>tlf. 74 33 53 00 – </a:t>
            </a:r>
            <a:r>
              <a:rPr lang="nb-NO" sz="1400" dirty="0">
                <a:solidFill>
                  <a:srgbClr val="404040"/>
                </a:solidFill>
                <a:latin typeface="Public Sans" pitchFamily="2" charset="0"/>
                <a:ea typeface="ＭＳ Ｐゴシック" charset="0"/>
                <a:cs typeface="ＭＳ Ｐゴシック" charset="0"/>
                <a:hlinkClick r:id="rId2"/>
              </a:rPr>
              <a:t>www.naturdata.no</a:t>
            </a:r>
            <a:endParaRPr lang="nb-NO" sz="1400" dirty="0">
              <a:solidFill>
                <a:srgbClr val="404040"/>
              </a:solidFill>
              <a:latin typeface="Public Sans" pitchFamily="2" charset="0"/>
              <a:ea typeface="ＭＳ Ｐゴシック" charset="0"/>
              <a:cs typeface="ＭＳ Ｐゴシック" charset="0"/>
            </a:endParaRPr>
          </a:p>
          <a:p>
            <a:pPr algn="l">
              <a:buClr>
                <a:srgbClr val="404040"/>
              </a:buClr>
            </a:pPr>
            <a:endParaRPr lang="nb-NO" sz="1400" b="1" dirty="0">
              <a:solidFill>
                <a:srgbClr val="404040"/>
              </a:solidFill>
              <a:latin typeface="Public Sans" pitchFamily="2" charset="0"/>
              <a:ea typeface="ＭＳ Ｐゴシック" charset="0"/>
              <a:cs typeface="ＭＳ Ｐゴシック" charset="0"/>
            </a:endParaRPr>
          </a:p>
          <a:p>
            <a:pPr algn="l">
              <a:buClr>
                <a:srgbClr val="404040"/>
              </a:buClr>
            </a:pPr>
            <a:r>
              <a:rPr lang="nb-NO" sz="1700" b="1" dirty="0">
                <a:solidFill>
                  <a:srgbClr val="404040"/>
                </a:solidFill>
                <a:latin typeface="Public Sans" pitchFamily="2" charset="0"/>
                <a:ea typeface="ＭＳ Ｐゴシック" charset="0"/>
                <a:cs typeface="ＭＳ Ｐゴシック" charset="0"/>
              </a:rPr>
              <a:t>Data fra Hjorteviltregisteret</a:t>
            </a:r>
          </a:p>
          <a:p>
            <a:pPr algn="l">
              <a:buClr>
                <a:srgbClr val="404040"/>
              </a:buClr>
            </a:pPr>
            <a:r>
              <a:rPr lang="nb-NO" sz="1400" dirty="0">
                <a:solidFill>
                  <a:srgbClr val="404040"/>
                </a:solidFill>
                <a:ea typeface="ＭＳ Ｐゴシック" charset="0"/>
                <a:cs typeface="ＭＳ Ｐゴシック" charset="0"/>
              </a:rPr>
              <a:t> </a:t>
            </a:r>
          </a:p>
          <a:p>
            <a:pPr algn="l">
              <a:buClr>
                <a:srgbClr val="404040"/>
              </a:buClr>
              <a:buFont typeface="Arial" charset="0"/>
              <a:buNone/>
            </a:pPr>
            <a:endParaRPr lang="nb-NO" dirty="0">
              <a:solidFill>
                <a:srgbClr val="404040"/>
              </a:solidFill>
              <a:ea typeface="ＭＳ Ｐゴシック" charset="0"/>
              <a:cs typeface="ＭＳ Ｐゴシック" charset="0"/>
            </a:endParaRPr>
          </a:p>
          <a:p>
            <a:pPr algn="l">
              <a:buClr>
                <a:srgbClr val="404040"/>
              </a:buClr>
              <a:buFont typeface="Arial" charset="0"/>
              <a:buNone/>
            </a:pPr>
            <a:endParaRPr lang="nb-NO" dirty="0">
              <a:solidFill>
                <a:srgbClr val="404040"/>
              </a:solidFill>
              <a:ea typeface="ＭＳ Ｐゴシック" charset="0"/>
              <a:cs typeface="ＭＳ Ｐゴシック" charset="0"/>
            </a:endParaRPr>
          </a:p>
          <a:p>
            <a:pPr algn="r">
              <a:buClr>
                <a:srgbClr val="404040"/>
              </a:buClr>
              <a:buFont typeface="Arial" charset="0"/>
              <a:buNone/>
            </a:pPr>
            <a:endParaRPr lang="nb-NO" dirty="0">
              <a:solidFill>
                <a:srgbClr val="404040"/>
              </a:solidFill>
              <a:ea typeface="ＭＳ Ｐゴシック" charset="0"/>
              <a:cs typeface="ＭＳ Ｐゴシック" charset="0"/>
            </a:endParaRPr>
          </a:p>
          <a:p>
            <a:pPr algn="r">
              <a:buClr>
                <a:srgbClr val="404040"/>
              </a:buClr>
              <a:buFont typeface="Arial" charset="0"/>
              <a:buNone/>
            </a:pPr>
            <a:endParaRPr lang="nb-NO" dirty="0">
              <a:solidFill>
                <a:srgbClr val="404040"/>
              </a:solidFill>
              <a:ea typeface="ＭＳ Ｐゴシック" charset="0"/>
              <a:cs typeface="ＭＳ Ｐゴシック" charset="0"/>
            </a:endParaRPr>
          </a:p>
          <a:p>
            <a:pPr algn="r">
              <a:buClr>
                <a:srgbClr val="404040"/>
              </a:buClr>
              <a:buFont typeface="Arial" charset="0"/>
              <a:buNone/>
            </a:pPr>
            <a:endParaRPr lang="nb-NO" dirty="0">
              <a:solidFill>
                <a:srgbClr val="404040"/>
              </a:solidFill>
              <a:ea typeface="ＭＳ Ｐゴシック" charset="0"/>
              <a:cs typeface="ＭＳ Ｐゴシック" charset="0"/>
            </a:endParaRPr>
          </a:p>
          <a:p>
            <a:pPr>
              <a:buClr>
                <a:srgbClr val="404040"/>
              </a:buClr>
              <a:buFont typeface="Arial" charset="0"/>
              <a:buNone/>
            </a:pPr>
            <a:endParaRPr lang="nb-NO" dirty="0">
              <a:solidFill>
                <a:srgbClr val="404040"/>
              </a:solidFill>
              <a:ea typeface="ＭＳ Ｐゴシック" charset="0"/>
              <a:cs typeface="ＭＳ Ｐゴシック" charset="0"/>
            </a:endParaRPr>
          </a:p>
        </p:txBody>
      </p:sp>
      <p:pic>
        <p:nvPicPr>
          <p:cNvPr id="11" name="Bilde 10">
            <a:extLst>
              <a:ext uri="{FF2B5EF4-FFF2-40B4-BE49-F238E27FC236}">
                <a16:creationId xmlns:a16="http://schemas.microsoft.com/office/drawing/2014/main" id="{EE43EB36-0956-4DED-A240-61DF46336055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668971"/>
            <a:ext cx="2780444" cy="900000"/>
          </a:xfrm>
          <a:prstGeom prst="rect">
            <a:avLst/>
          </a:prstGeom>
        </p:spPr>
      </p:pic>
      <p:pic>
        <p:nvPicPr>
          <p:cNvPr id="7" name="Bilde 6" descr="Et bilde som inneholder tegning&#10;&#10;Automatisk generert beskrivelse">
            <a:extLst>
              <a:ext uri="{FF2B5EF4-FFF2-40B4-BE49-F238E27FC236}">
                <a16:creationId xmlns:a16="http://schemas.microsoft.com/office/drawing/2014/main" id="{3F26F88A-CA11-44CF-B758-8ABE813ECFF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858" y="3713861"/>
            <a:ext cx="2722986" cy="955043"/>
          </a:xfrm>
          <a:prstGeom prst="rect">
            <a:avLst/>
          </a:prstGeom>
        </p:spPr>
      </p:pic>
      <p:sp>
        <p:nvSpPr>
          <p:cNvPr id="5" name="TekstSylinder 4">
            <a:extLst>
              <a:ext uri="{FF2B5EF4-FFF2-40B4-BE49-F238E27FC236}">
                <a16:creationId xmlns:a16="http://schemas.microsoft.com/office/drawing/2014/main" id="{CCBBC18E-9BF7-427B-AB38-1E4FCC3DAA27}"/>
              </a:ext>
            </a:extLst>
          </p:cNvPr>
          <p:cNvSpPr txBox="1"/>
          <p:nvPr/>
        </p:nvSpPr>
        <p:spPr>
          <a:xfrm>
            <a:off x="5073445" y="5308785"/>
            <a:ext cx="151836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1100" dirty="0">
                <a:latin typeface="Arial" panose="020B0604020202020204" pitchFamily="34" charset="0"/>
                <a:cs typeface="Arial" panose="020B0604020202020204" pitchFamily="34" charset="0"/>
              </a:rPr>
              <a:t>Foto: Håkon Renolen</a:t>
            </a:r>
            <a:endParaRPr lang="nb-NO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Bilde 2" descr="Et bilde som inneholder gress, utendørs, tre, felt&#10;&#10;Automatisk generert beskrivelse">
            <a:extLst>
              <a:ext uri="{FF2B5EF4-FFF2-40B4-BE49-F238E27FC236}">
                <a16:creationId xmlns:a16="http://schemas.microsoft.com/office/drawing/2014/main" id="{5448D2C3-D333-4823-8B29-72D54E8A667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3445" y="3143427"/>
            <a:ext cx="3241548" cy="2157984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Produktivitet</a:t>
            </a:r>
          </a:p>
        </p:txBody>
      </p:sp>
      <p:sp>
        <p:nvSpPr>
          <p:cNvPr id="23554" name="Plassholder for innhold 2"/>
          <p:cNvSpPr>
            <a:spLocks noGrp="1"/>
          </p:cNvSpPr>
          <p:nvPr>
            <p:ph idx="1"/>
          </p:nvPr>
        </p:nvSpPr>
        <p:spPr>
          <a:xfrm>
            <a:off x="489308" y="5887064"/>
            <a:ext cx="8166971" cy="1111045"/>
          </a:xfrm>
        </p:spPr>
        <p:txBody>
          <a:bodyPr/>
          <a:lstStyle/>
          <a:p>
            <a:pPr marL="0" indent="0">
              <a:buNone/>
            </a:pPr>
            <a:r>
              <a:rPr lang="nb-NO" sz="2600" b="1" baseline="30000" dirty="0"/>
              <a:t>Sette kyr med kalv i prosent viser hvor stor prosent av kyrne som er observert med kalv.</a:t>
            </a:r>
          </a:p>
        </p:txBody>
      </p:sp>
      <p:pic>
        <p:nvPicPr>
          <p:cNvPr id="10" name="Bilde 10">
            <a:extLst>
              <a:ext uri="{FF2B5EF4-FFF2-40B4-BE49-F238E27FC236}">
                <a16:creationId xmlns:a16="http://schemas.microsoft.com/office/drawing/2014/main" id="{C7AF1594-7C0C-4A8A-AAF6-7C590525DA5A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933" y="374400"/>
            <a:ext cx="1664587" cy="540000"/>
          </a:xfrm>
          <a:prstGeom prst="rect">
            <a:avLst/>
          </a:prstGeom>
        </p:spPr>
      </p:pic>
      <p:graphicFrame>
        <p:nvGraphicFramePr>
          <p:cNvPr id="7" name="Chart 5">
            <a:extLst>
              <a:ext uri="{FF2B5EF4-FFF2-40B4-BE49-F238E27FC236}">
                <a16:creationId xmlns:a16="http://schemas.microsoft.com/office/drawing/2014/main" id="{00000000-0008-0000-0000-000006000000}"/>
              </a:ext>
              <a:ext uri="{147F2762-F138-4A5C-976F-8EAC2B608ADB}">
                <a16:predDERef xmlns:a16="http://schemas.microsoft.com/office/drawing/2014/main" pred="{00000000-0008-0000-0000-000005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36101486"/>
              </p:ext>
            </p:extLst>
          </p:nvPr>
        </p:nvGraphicFramePr>
        <p:xfrm>
          <a:off x="641554" y="2107406"/>
          <a:ext cx="7345361" cy="36149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Slaktevekter</a:t>
            </a:r>
          </a:p>
        </p:txBody>
      </p:sp>
      <p:sp>
        <p:nvSpPr>
          <p:cNvPr id="26626" name="Plassholder for innhold 2"/>
          <p:cNvSpPr>
            <a:spLocks noGrp="1"/>
          </p:cNvSpPr>
          <p:nvPr>
            <p:ph idx="1"/>
          </p:nvPr>
        </p:nvSpPr>
        <p:spPr>
          <a:xfrm>
            <a:off x="446088" y="5915382"/>
            <a:ext cx="8390266" cy="1000432"/>
          </a:xfrm>
        </p:spPr>
        <p:txBody>
          <a:bodyPr/>
          <a:lstStyle/>
          <a:p>
            <a:pPr marL="0" indent="0">
              <a:buNone/>
            </a:pPr>
            <a:r>
              <a:rPr lang="nb-NO" b="1" baseline="30000" dirty="0"/>
              <a:t>Utviklingen i slaktevekter gir et godt bilde på endringer i bestandskondisjonen.</a:t>
            </a:r>
            <a:endParaRPr lang="nb-NO" sz="3600" b="1" baseline="30000" dirty="0"/>
          </a:p>
        </p:txBody>
      </p:sp>
      <p:pic>
        <p:nvPicPr>
          <p:cNvPr id="12" name="Bilde 10">
            <a:extLst>
              <a:ext uri="{FF2B5EF4-FFF2-40B4-BE49-F238E27FC236}">
                <a16:creationId xmlns:a16="http://schemas.microsoft.com/office/drawing/2014/main" id="{4D805C8C-ABE8-4150-855B-080CF8408494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933" y="374400"/>
            <a:ext cx="1664587" cy="540000"/>
          </a:xfrm>
          <a:prstGeom prst="rect">
            <a:avLst/>
          </a:prstGeom>
        </p:spPr>
      </p:pic>
      <p:graphicFrame>
        <p:nvGraphicFramePr>
          <p:cNvPr id="7" name="Chart 1">
            <a:extLst>
              <a:ext uri="{FF2B5EF4-FFF2-40B4-BE49-F238E27FC236}">
                <a16:creationId xmlns:a16="http://schemas.microsoft.com/office/drawing/2014/main" id="{00000000-0008-0000-0200-000002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99078064"/>
              </p:ext>
            </p:extLst>
          </p:nvPr>
        </p:nvGraphicFramePr>
        <p:xfrm>
          <a:off x="619432" y="1993105"/>
          <a:ext cx="7691284" cy="382513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Fallvilt</a:t>
            </a:r>
          </a:p>
        </p:txBody>
      </p:sp>
      <p:sp>
        <p:nvSpPr>
          <p:cNvPr id="27652" name="Rektangel 4"/>
          <p:cNvSpPr>
            <a:spLocks noChangeArrowheads="1"/>
          </p:cNvSpPr>
          <p:nvPr/>
        </p:nvSpPr>
        <p:spPr bwMode="auto">
          <a:xfrm>
            <a:off x="6446189" y="5392597"/>
            <a:ext cx="1609736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da-DK" baseline="30000" dirty="0" err="1">
                <a:latin typeface="Arial" panose="020B0604020202020204" pitchFamily="34" charset="0"/>
              </a:rPr>
              <a:t>Jaktår</a:t>
            </a:r>
            <a:r>
              <a:rPr lang="da-DK" baseline="30000" dirty="0">
                <a:latin typeface="Arial" panose="020B0604020202020204" pitchFamily="34" charset="0"/>
              </a:rPr>
              <a:t> (01.04.-31.03)</a:t>
            </a:r>
          </a:p>
        </p:txBody>
      </p:sp>
      <p:sp>
        <p:nvSpPr>
          <p:cNvPr id="3" name="Rektangel 2"/>
          <p:cNvSpPr/>
          <p:nvPr/>
        </p:nvSpPr>
        <p:spPr>
          <a:xfrm>
            <a:off x="513832" y="5866485"/>
            <a:ext cx="8073383" cy="4103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b-NO" sz="2000" b="1" baseline="30000" dirty="0">
                <a:solidFill>
                  <a:schemeClr val="accent1">
                    <a:lumMod val="75000"/>
                  </a:schemeClr>
                </a:solidFill>
                <a:latin typeface="Public Sans" pitchFamily="2" charset="0"/>
              </a:rPr>
              <a:t>Fallvilt er betegnelsen på skadde eller drepte dyr som følge av andre årsaker enn ordinær jakt.</a:t>
            </a:r>
          </a:p>
          <a:p>
            <a:r>
              <a:rPr lang="nb-NO" sz="1100" b="1" baseline="30000" dirty="0">
                <a:solidFill>
                  <a:schemeClr val="accent1">
                    <a:lumMod val="75000"/>
                  </a:schemeClr>
                </a:solidFill>
                <a:latin typeface="Public Sans" pitchFamily="2" charset="0"/>
              </a:rPr>
              <a:t>*Data fra Hjorteviltregisteret.</a:t>
            </a:r>
          </a:p>
        </p:txBody>
      </p:sp>
      <p:pic>
        <p:nvPicPr>
          <p:cNvPr id="12" name="Bilde 10">
            <a:extLst>
              <a:ext uri="{FF2B5EF4-FFF2-40B4-BE49-F238E27FC236}">
                <a16:creationId xmlns:a16="http://schemas.microsoft.com/office/drawing/2014/main" id="{84598FA4-1292-417E-B719-561A7EA3BA9D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933" y="374400"/>
            <a:ext cx="1664587" cy="540000"/>
          </a:xfrm>
          <a:prstGeom prst="rect">
            <a:avLst/>
          </a:prstGeom>
        </p:spPr>
      </p:pic>
      <p:graphicFrame>
        <p:nvGraphicFramePr>
          <p:cNvPr id="8" name="Diagram 7">
            <a:extLst>
              <a:ext uri="{FF2B5EF4-FFF2-40B4-BE49-F238E27FC236}">
                <a16:creationId xmlns:a16="http://schemas.microsoft.com/office/drawing/2014/main" id="{453E3D0E-4D2C-4838-AF60-36DC2492243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03174267"/>
              </p:ext>
            </p:extLst>
          </p:nvPr>
        </p:nvGraphicFramePr>
        <p:xfrm>
          <a:off x="619432" y="1700213"/>
          <a:ext cx="7626043" cy="40590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Fallvilt</a:t>
            </a:r>
          </a:p>
        </p:txBody>
      </p:sp>
      <p:pic>
        <p:nvPicPr>
          <p:cNvPr id="8" name="Bilde 10">
            <a:extLst>
              <a:ext uri="{FF2B5EF4-FFF2-40B4-BE49-F238E27FC236}">
                <a16:creationId xmlns:a16="http://schemas.microsoft.com/office/drawing/2014/main" id="{62595ABD-62E4-4373-8E8A-78CED53743A1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933" y="914400"/>
            <a:ext cx="1664587" cy="540000"/>
          </a:xfrm>
          <a:prstGeom prst="rect">
            <a:avLst/>
          </a:prstGeom>
        </p:spPr>
      </p:pic>
      <p:sp>
        <p:nvSpPr>
          <p:cNvPr id="9" name="Rectangle 1">
            <a:extLst>
              <a:ext uri="{FF2B5EF4-FFF2-40B4-BE49-F238E27FC236}">
                <a16:creationId xmlns:a16="http://schemas.microsoft.com/office/drawing/2014/main" id="{FD211870-AB8C-405B-8B05-36E64B5FD399}"/>
              </a:ext>
            </a:extLst>
          </p:cNvPr>
          <p:cNvSpPr/>
          <p:nvPr/>
        </p:nvSpPr>
        <p:spPr>
          <a:xfrm>
            <a:off x="812858" y="5943600"/>
            <a:ext cx="740849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b-NO" sz="1400" b="1" dirty="0">
                <a:latin typeface="Public Sans" pitchFamily="2" charset="0"/>
                <a:cs typeface="Arial" panose="020B0604020202020204" pitchFamily="34" charset="0"/>
              </a:rPr>
              <a:t>Antall fallvilt av motorkjøretøy viser hvor mange av de påkjørte elgene som ble drept.</a:t>
            </a:r>
          </a:p>
        </p:txBody>
      </p:sp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B01BA161-1FAC-4203-AB22-8A63243126F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93066385"/>
              </p:ext>
            </p:extLst>
          </p:nvPr>
        </p:nvGraphicFramePr>
        <p:xfrm>
          <a:off x="958645" y="1971674"/>
          <a:ext cx="7262705" cy="39719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Datagrunnlaget</a:t>
            </a:r>
          </a:p>
        </p:txBody>
      </p:sp>
      <p:sp>
        <p:nvSpPr>
          <p:cNvPr id="29698" name="Plassholder for innhold 2"/>
          <p:cNvSpPr>
            <a:spLocks noGrp="1"/>
          </p:cNvSpPr>
          <p:nvPr>
            <p:ph idx="1"/>
          </p:nvPr>
        </p:nvSpPr>
        <p:spPr>
          <a:xfrm>
            <a:off x="589936" y="5527698"/>
            <a:ext cx="8366073" cy="948813"/>
          </a:xfrm>
        </p:spPr>
        <p:txBody>
          <a:bodyPr/>
          <a:lstStyle/>
          <a:p>
            <a:pPr marL="0" indent="0">
              <a:buNone/>
            </a:pPr>
            <a:r>
              <a:rPr lang="nb-NO" sz="2000" b="1" baseline="30000" dirty="0"/>
              <a:t>Datagrunnlaget viser antall observerte elg og antall jegerdager hvert år.</a:t>
            </a:r>
            <a:br>
              <a:rPr lang="nb-NO" sz="2000" b="1" baseline="30000" dirty="0"/>
            </a:br>
            <a:r>
              <a:rPr lang="nb-NO" sz="2000" baseline="30000" dirty="0">
                <a:latin typeface="Arial" panose="020B0604020202020204" pitchFamily="34" charset="0"/>
                <a:cs typeface="Arial" panose="020B0604020202020204" pitchFamily="34" charset="0"/>
              </a:rPr>
              <a:t>Fra og med 2018 kan antall sette elg være påvirket av endring i registreringsmetoden av sett elg.</a:t>
            </a:r>
            <a:endParaRPr lang="nb-NO" sz="2000" dirty="0"/>
          </a:p>
        </p:txBody>
      </p:sp>
      <p:pic>
        <p:nvPicPr>
          <p:cNvPr id="10" name="Bilde 10">
            <a:extLst>
              <a:ext uri="{FF2B5EF4-FFF2-40B4-BE49-F238E27FC236}">
                <a16:creationId xmlns:a16="http://schemas.microsoft.com/office/drawing/2014/main" id="{D1C5A738-1EBD-435C-A848-9EE545D84676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933" y="374400"/>
            <a:ext cx="1664587" cy="540000"/>
          </a:xfrm>
          <a:prstGeom prst="rect">
            <a:avLst/>
          </a:prstGeom>
        </p:spPr>
      </p:pic>
      <p:graphicFrame>
        <p:nvGraphicFramePr>
          <p:cNvPr id="7" name="Diagram 6">
            <a:extLst>
              <a:ext uri="{FF2B5EF4-FFF2-40B4-BE49-F238E27FC236}">
                <a16:creationId xmlns:a16="http://schemas.microsoft.com/office/drawing/2014/main" id="{B6D47FB3-6A8A-49AF-A4EB-34DF6BE26F0F}"/>
              </a:ext>
              <a:ext uri="{147F2762-F138-4A5C-976F-8EAC2B608ADB}">
                <a16:predDERef xmlns:a16="http://schemas.microsoft.com/office/drawing/2014/main" pred="{D86CA2DA-6250-4034-B3ED-1A0864F8D4F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73383311"/>
              </p:ext>
            </p:extLst>
          </p:nvPr>
        </p:nvGraphicFramePr>
        <p:xfrm>
          <a:off x="715297" y="2043112"/>
          <a:ext cx="7175090" cy="335479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C74797-3180-4EFC-A0B0-98DE4DA2B5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>
                <a:latin typeface="Arial" panose="020B0604020202020204" pitchFamily="34" charset="0"/>
                <a:cs typeface="Arial" panose="020B0604020202020204" pitchFamily="34" charset="0"/>
              </a:rPr>
              <a:t>Kontakt oss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8B28E2-31F8-406F-ACCB-65EE0BD583D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b-NO" dirty="0">
                <a:latin typeface="Public Sans" pitchFamily="2" charset="0"/>
                <a:cs typeface="Arial" panose="020B0604020202020204" pitchFamily="34" charset="0"/>
              </a:rPr>
              <a:t>Brukerstøtte kan nås ved å sende e-post til </a:t>
            </a:r>
            <a:r>
              <a:rPr lang="nb-NO" dirty="0">
                <a:latin typeface="Public Sans" pitchFamily="2" charset="0"/>
                <a:cs typeface="Arial" panose="020B0604020202020204" pitchFamily="34" charset="0"/>
                <a:hlinkClick r:id="rId2"/>
              </a:rPr>
              <a:t>support@naturdata.no</a:t>
            </a:r>
            <a:r>
              <a:rPr lang="nb-NO" dirty="0">
                <a:latin typeface="Public Sans" pitchFamily="2" charset="0"/>
                <a:cs typeface="Arial" panose="020B0604020202020204" pitchFamily="34" charset="0"/>
              </a:rPr>
              <a:t> eller ved å ringe </a:t>
            </a:r>
            <a:br>
              <a:rPr lang="nb-NO" dirty="0">
                <a:latin typeface="Public Sans" pitchFamily="2" charset="0"/>
                <a:cs typeface="Arial" panose="020B0604020202020204" pitchFamily="34" charset="0"/>
              </a:rPr>
            </a:br>
            <a:r>
              <a:rPr lang="nb-NO" dirty="0">
                <a:latin typeface="Public Sans" pitchFamily="2" charset="0"/>
                <a:cs typeface="Arial" panose="020B0604020202020204" pitchFamily="34" charset="0"/>
              </a:rPr>
              <a:t>telefon 74 33 53 10.</a:t>
            </a:r>
            <a:br>
              <a:rPr lang="nb-NO" dirty="0">
                <a:latin typeface="Public Sans" pitchFamily="2" charset="0"/>
                <a:cs typeface="Arial" panose="020B0604020202020204" pitchFamily="34" charset="0"/>
              </a:rPr>
            </a:br>
            <a:br>
              <a:rPr lang="nb-NO" dirty="0">
                <a:latin typeface="Public Sans" pitchFamily="2" charset="0"/>
                <a:cs typeface="Arial" panose="020B0604020202020204" pitchFamily="34" charset="0"/>
              </a:rPr>
            </a:br>
            <a:r>
              <a:rPr lang="nb-NO" dirty="0">
                <a:latin typeface="Public Sans" pitchFamily="2" charset="0"/>
                <a:cs typeface="Arial" panose="020B0604020202020204" pitchFamily="34" charset="0"/>
              </a:rPr>
              <a:t>All bruk og brukerstøtte i Hjorteviltregisteret er gratis både for kommuner og privatpersoner</a:t>
            </a:r>
            <a:r>
              <a:rPr lang="nb-NO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nb-NO" dirty="0"/>
          </a:p>
        </p:txBody>
      </p:sp>
      <p:pic>
        <p:nvPicPr>
          <p:cNvPr id="4" name="Bilde 3" descr="Et bilde som inneholder tegning&#10;&#10;Automatisk generert beskrivelse">
            <a:extLst>
              <a:ext uri="{FF2B5EF4-FFF2-40B4-BE49-F238E27FC236}">
                <a16:creationId xmlns:a16="http://schemas.microsoft.com/office/drawing/2014/main" id="{D7238F17-7440-4ED2-A182-819F3D330C9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858" y="4584015"/>
            <a:ext cx="2722986" cy="955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05025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Tittel 1"/>
          <p:cNvSpPr>
            <a:spLocks noGrp="1"/>
          </p:cNvSpPr>
          <p:nvPr>
            <p:ph type="title"/>
          </p:nvPr>
        </p:nvSpPr>
        <p:spPr>
          <a:xfrm>
            <a:off x="1054971" y="414081"/>
            <a:ext cx="7345362" cy="1339850"/>
          </a:xfrm>
        </p:spPr>
        <p:txBody>
          <a:bodyPr/>
          <a:lstStyle/>
          <a:p>
            <a:r>
              <a:rPr lang="nb-NO" dirty="0">
                <a:latin typeface="Public Sans" pitchFamily="2" charset="0"/>
              </a:rPr>
              <a:t>Bestandsstørrelse 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553065" y="5923829"/>
            <a:ext cx="8513557" cy="609600"/>
          </a:xfrm>
        </p:spPr>
        <p:txBody>
          <a:bodyPr rtlCol="0">
            <a:normAutofit fontScale="77500" lnSpcReduction="20000"/>
          </a:bodyPr>
          <a:lstStyle/>
          <a:p>
            <a:pPr marL="0" indent="0" fontAlgn="auto">
              <a:spcAft>
                <a:spcPts val="0"/>
              </a:spcAft>
              <a:buClr>
                <a:schemeClr val="tx1">
                  <a:lumMod val="75000"/>
                  <a:lumOff val="25000"/>
                </a:schemeClr>
              </a:buClr>
              <a:buNone/>
              <a:defRPr/>
            </a:pPr>
            <a:r>
              <a:rPr lang="nb-NO" sz="2800" b="1" baseline="30000" dirty="0">
                <a:latin typeface="Public Sans" pitchFamily="2" charset="0"/>
              </a:rPr>
              <a:t>Felt elg pr. jegerdag og sett elg pr. jegerdag viser bestandsutviklingen.</a:t>
            </a:r>
            <a:br>
              <a:rPr lang="nb-NO" sz="2800" b="1" baseline="30000" dirty="0">
                <a:latin typeface="Public Sans" pitchFamily="2" charset="0"/>
              </a:rPr>
            </a:br>
            <a:r>
              <a:rPr lang="nb-NO" sz="2600" baseline="30000" dirty="0">
                <a:latin typeface="Public Sans" pitchFamily="2" charset="0"/>
                <a:cs typeface="Arial" panose="020B0604020202020204" pitchFamily="34" charset="0"/>
              </a:rPr>
              <a:t>Fra og med 2018 kan antall sette elg være påvirket av endring i registreringsmetoden av sett elg.</a:t>
            </a:r>
            <a:endParaRPr lang="nb-NO" sz="2600" b="1" baseline="30000" dirty="0">
              <a:latin typeface="Public Sans" pitchFamily="2" charset="0"/>
            </a:endParaRPr>
          </a:p>
          <a:p>
            <a:pPr marL="0" indent="0" fontAlgn="auto">
              <a:spcAft>
                <a:spcPts val="0"/>
              </a:spcAft>
              <a:buClr>
                <a:schemeClr val="tx1">
                  <a:lumMod val="75000"/>
                  <a:lumOff val="25000"/>
                </a:schemeClr>
              </a:buClr>
              <a:buNone/>
              <a:defRPr/>
            </a:pPr>
            <a:endParaRPr lang="nb-NO" sz="2600" b="1" baseline="30000" dirty="0">
              <a:latin typeface="Public Sans" pitchFamily="2" charset="0"/>
            </a:endParaRPr>
          </a:p>
          <a:p>
            <a:pPr marL="0" indent="0" fontAlgn="auto">
              <a:spcAft>
                <a:spcPts val="0"/>
              </a:spcAft>
              <a:buClr>
                <a:schemeClr val="tx1">
                  <a:lumMod val="75000"/>
                  <a:lumOff val="25000"/>
                </a:schemeClr>
              </a:buClr>
              <a:buNone/>
              <a:defRPr/>
            </a:pPr>
            <a:endParaRPr lang="nb-NO" sz="3600" dirty="0">
              <a:solidFill>
                <a:schemeClr val="tx1">
                  <a:lumMod val="75000"/>
                  <a:lumOff val="25000"/>
                </a:schemeClr>
              </a:solidFill>
              <a:ea typeface="+mn-ea"/>
              <a:cs typeface="+mn-cs"/>
            </a:endParaRPr>
          </a:p>
        </p:txBody>
      </p:sp>
      <p:pic>
        <p:nvPicPr>
          <p:cNvPr id="10" name="Bilde 10">
            <a:extLst>
              <a:ext uri="{FF2B5EF4-FFF2-40B4-BE49-F238E27FC236}">
                <a16:creationId xmlns:a16="http://schemas.microsoft.com/office/drawing/2014/main" id="{A374FE37-D46F-49F3-B04C-B3A1D15F9347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933" y="374400"/>
            <a:ext cx="1664587" cy="540000"/>
          </a:xfrm>
          <a:prstGeom prst="rect">
            <a:avLst/>
          </a:prstGeom>
        </p:spPr>
      </p:pic>
      <p:graphicFrame>
        <p:nvGraphicFramePr>
          <p:cNvPr id="8" name="Diagram 7">
            <a:extLst>
              <a:ext uri="{FF2B5EF4-FFF2-40B4-BE49-F238E27FC236}">
                <a16:creationId xmlns:a16="http://schemas.microsoft.com/office/drawing/2014/main" id="{D86CA2DA-6250-4034-B3ED-1A0864F8D4F0}"/>
              </a:ext>
              <a:ext uri="{147F2762-F138-4A5C-976F-8EAC2B608ADB}">
                <a16:predDERef xmlns:a16="http://schemas.microsoft.com/office/drawing/2014/main" pred="{00000000-0008-0000-0000-000003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62384004"/>
              </p:ext>
            </p:extLst>
          </p:nvPr>
        </p:nvGraphicFramePr>
        <p:xfrm>
          <a:off x="655638" y="1809750"/>
          <a:ext cx="7345362" cy="387575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>
                <a:latin typeface="Public Sans" pitchFamily="2" charset="0"/>
              </a:rPr>
              <a:t>Avskyting</a:t>
            </a:r>
          </a:p>
        </p:txBody>
      </p:sp>
      <p:sp>
        <p:nvSpPr>
          <p:cNvPr id="19458" name="Plassholder for innhold 2"/>
          <p:cNvSpPr>
            <a:spLocks noGrp="1"/>
          </p:cNvSpPr>
          <p:nvPr>
            <p:ph idx="1"/>
          </p:nvPr>
        </p:nvSpPr>
        <p:spPr>
          <a:xfrm>
            <a:off x="479686" y="5599678"/>
            <a:ext cx="8064708" cy="508814"/>
          </a:xfrm>
        </p:spPr>
        <p:txBody>
          <a:bodyPr/>
          <a:lstStyle/>
          <a:p>
            <a:pPr marL="0" indent="0">
              <a:buNone/>
            </a:pPr>
            <a:r>
              <a:rPr lang="nb-NO" sz="2600" b="1" baseline="30000" dirty="0">
                <a:latin typeface="Public Sans" pitchFamily="2" charset="0"/>
              </a:rPr>
              <a:t>Felt elg pr. jegerdag og antall felte elg sier noe om endringer i bestandsstørrelsen.</a:t>
            </a:r>
          </a:p>
        </p:txBody>
      </p:sp>
      <p:pic>
        <p:nvPicPr>
          <p:cNvPr id="11" name="Bilde 10">
            <a:extLst>
              <a:ext uri="{FF2B5EF4-FFF2-40B4-BE49-F238E27FC236}">
                <a16:creationId xmlns:a16="http://schemas.microsoft.com/office/drawing/2014/main" id="{F9D23CD7-7FCC-48EB-B86C-C2C6886B2ADB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933" y="374400"/>
            <a:ext cx="1664587" cy="540000"/>
          </a:xfrm>
          <a:prstGeom prst="rect">
            <a:avLst/>
          </a:prstGeom>
        </p:spPr>
      </p:pic>
      <p:graphicFrame>
        <p:nvGraphicFramePr>
          <p:cNvPr id="7" name="Chart 1">
            <a:extLst>
              <a:ext uri="{FF2B5EF4-FFF2-40B4-BE49-F238E27FC236}">
                <a16:creationId xmlns:a16="http://schemas.microsoft.com/office/drawing/2014/main" id="{00000000-0008-0000-0100-000002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80082670"/>
              </p:ext>
            </p:extLst>
          </p:nvPr>
        </p:nvGraphicFramePr>
        <p:xfrm>
          <a:off x="560439" y="1919284"/>
          <a:ext cx="6998109" cy="358923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innhold 2"/>
          <p:cNvSpPr>
            <a:spLocks noGrp="1"/>
          </p:cNvSpPr>
          <p:nvPr>
            <p:ph idx="1"/>
          </p:nvPr>
        </p:nvSpPr>
        <p:spPr>
          <a:xfrm>
            <a:off x="516195" y="1932608"/>
            <a:ext cx="2588340" cy="4254500"/>
          </a:xfrm>
        </p:spPr>
        <p:txBody>
          <a:bodyPr/>
          <a:lstStyle/>
          <a:p>
            <a:pPr marL="0" indent="0">
              <a:buNone/>
            </a:pPr>
            <a:r>
              <a:rPr lang="nb-NO" sz="3200" b="1" baseline="30000" dirty="0">
                <a:latin typeface="Public Sans" pitchFamily="2" charset="0"/>
              </a:rPr>
              <a:t>Tabell over tildelte og felte dyr, og fellingsprosenten. </a:t>
            </a:r>
          </a:p>
          <a:p>
            <a:pPr marL="0" indent="0">
              <a:buFont typeface="Arial" charset="0"/>
              <a:buNone/>
            </a:pPr>
            <a:endParaRPr lang="nb-NO" sz="3600" dirty="0"/>
          </a:p>
        </p:txBody>
      </p:sp>
      <p:sp>
        <p:nvSpPr>
          <p:cNvPr id="9" name="Tittel 1"/>
          <p:cNvSpPr>
            <a:spLocks noGrp="1"/>
          </p:cNvSpPr>
          <p:nvPr>
            <p:ph type="title"/>
          </p:nvPr>
        </p:nvSpPr>
        <p:spPr>
          <a:xfrm>
            <a:off x="900113" y="244475"/>
            <a:ext cx="7345362" cy="1339850"/>
          </a:xfrm>
        </p:spPr>
        <p:txBody>
          <a:bodyPr/>
          <a:lstStyle/>
          <a:p>
            <a:r>
              <a:rPr lang="nb-NO" dirty="0">
                <a:latin typeface="Public Sans" pitchFamily="2" charset="0"/>
              </a:rPr>
              <a:t>Avskyting</a:t>
            </a:r>
          </a:p>
        </p:txBody>
      </p:sp>
      <p:graphicFrame>
        <p:nvGraphicFramePr>
          <p:cNvPr id="14" name="Tabell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55531976"/>
              </p:ext>
            </p:extLst>
          </p:nvPr>
        </p:nvGraphicFramePr>
        <p:xfrm>
          <a:off x="3187700" y="1667816"/>
          <a:ext cx="5248530" cy="435261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11843">
                  <a:extLst>
                    <a:ext uri="{9D8B030D-6E8A-4147-A177-3AD203B41FA5}">
                      <a16:colId xmlns:a16="http://schemas.microsoft.com/office/drawing/2014/main" val="4131236776"/>
                    </a:ext>
                  </a:extLst>
                </a:gridCol>
                <a:gridCol w="1156463">
                  <a:extLst>
                    <a:ext uri="{9D8B030D-6E8A-4147-A177-3AD203B41FA5}">
                      <a16:colId xmlns:a16="http://schemas.microsoft.com/office/drawing/2014/main" val="2886880702"/>
                    </a:ext>
                  </a:extLst>
                </a:gridCol>
                <a:gridCol w="1297859">
                  <a:extLst>
                    <a:ext uri="{9D8B030D-6E8A-4147-A177-3AD203B41FA5}">
                      <a16:colId xmlns:a16="http://schemas.microsoft.com/office/drawing/2014/main" val="3551087591"/>
                    </a:ext>
                  </a:extLst>
                </a:gridCol>
                <a:gridCol w="1482365">
                  <a:extLst>
                    <a:ext uri="{9D8B030D-6E8A-4147-A177-3AD203B41FA5}">
                      <a16:colId xmlns:a16="http://schemas.microsoft.com/office/drawing/2014/main" val="431714898"/>
                    </a:ext>
                  </a:extLst>
                </a:gridCol>
              </a:tblGrid>
              <a:tr h="20635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1400" b="1" dirty="0">
                          <a:effectLst/>
                          <a:latin typeface="Public Sans" pitchFamily="2" charset="0"/>
                        </a:rPr>
                        <a:t>År</a:t>
                      </a:r>
                      <a:endParaRPr lang="nb-NO" sz="1400" b="1" dirty="0">
                        <a:effectLst/>
                        <a:latin typeface="Public Sans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400" b="1" i="0" u="none" strike="noStrike" dirty="0">
                          <a:effectLst/>
                          <a:latin typeface="Public Sans" pitchFamily="2" charset="0"/>
                        </a:rPr>
                        <a:t>Tildelt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1400" b="1" dirty="0">
                          <a:effectLst/>
                          <a:latin typeface="Public Sans" pitchFamily="2" charset="0"/>
                        </a:rPr>
                        <a:t>Felt</a:t>
                      </a:r>
                      <a:endParaRPr lang="nb-NO" sz="1400" b="1" dirty="0">
                        <a:effectLst/>
                        <a:latin typeface="Public Sans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400" b="1" i="0" u="none" strike="noStrike" dirty="0">
                          <a:effectLst/>
                          <a:latin typeface="Public Sans" pitchFamily="2" charset="0"/>
                        </a:rPr>
                        <a:t>Fellingsprosent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051714303"/>
                  </a:ext>
                </a:extLst>
              </a:tr>
              <a:tr h="275315">
                <a:tc>
                  <a:txBody>
                    <a:bodyPr/>
                    <a:lstStyle/>
                    <a:p>
                      <a:pPr algn="ctr" fontAlgn="b"/>
                      <a:r>
                        <a:rPr lang="nb-NO" sz="1400" b="0" i="0" u="none" strike="noStrike" dirty="0">
                          <a:effectLst/>
                          <a:latin typeface="Public Sans" pitchFamily="2" charset="0"/>
                        </a:rPr>
                        <a:t>2007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400" b="0" i="0" u="none" strike="noStrike">
                          <a:solidFill>
                            <a:srgbClr val="000000"/>
                          </a:solidFill>
                          <a:effectLst/>
                          <a:latin typeface="Public Sans" pitchFamily="2" charset="0"/>
                        </a:rPr>
                        <a:t>3335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400" b="0" i="0" u="none" strike="noStrike">
                          <a:solidFill>
                            <a:srgbClr val="000000"/>
                          </a:solidFill>
                          <a:effectLst/>
                          <a:latin typeface="Public Sans" pitchFamily="2" charset="0"/>
                        </a:rPr>
                        <a:t>2708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400" b="0" i="0" u="none" strike="noStrike">
                          <a:effectLst/>
                          <a:latin typeface="Public Sans" pitchFamily="2" charset="0"/>
                        </a:rPr>
                        <a:t>81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851153377"/>
                  </a:ext>
                </a:extLst>
              </a:tr>
              <a:tr h="275315">
                <a:tc>
                  <a:txBody>
                    <a:bodyPr/>
                    <a:lstStyle/>
                    <a:p>
                      <a:pPr algn="ctr" fontAlgn="b"/>
                      <a:r>
                        <a:rPr lang="nb-NO" sz="1400" b="0" i="0" u="none" strike="noStrike" dirty="0">
                          <a:effectLst/>
                          <a:latin typeface="Public Sans" pitchFamily="2" charset="0"/>
                        </a:rPr>
                        <a:t>2008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400" b="0" i="0" u="none" strike="noStrike">
                          <a:solidFill>
                            <a:srgbClr val="000000"/>
                          </a:solidFill>
                          <a:effectLst/>
                          <a:latin typeface="Public Sans" pitchFamily="2" charset="0"/>
                        </a:rPr>
                        <a:t>3469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400" b="0" i="0" u="none" strike="noStrike">
                          <a:solidFill>
                            <a:srgbClr val="000000"/>
                          </a:solidFill>
                          <a:effectLst/>
                          <a:latin typeface="Public Sans" pitchFamily="2" charset="0"/>
                        </a:rPr>
                        <a:t>2813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400" b="0" i="0" u="none" strike="noStrike">
                          <a:effectLst/>
                          <a:latin typeface="Public Sans" pitchFamily="2" charset="0"/>
                        </a:rPr>
                        <a:t>81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277449273"/>
                  </a:ext>
                </a:extLst>
              </a:tr>
              <a:tr h="275315">
                <a:tc>
                  <a:txBody>
                    <a:bodyPr/>
                    <a:lstStyle/>
                    <a:p>
                      <a:pPr algn="ctr" fontAlgn="b"/>
                      <a:r>
                        <a:rPr lang="nb-NO" sz="1400" b="0" i="0" u="none" strike="noStrike">
                          <a:effectLst/>
                          <a:latin typeface="Public Sans" pitchFamily="2" charset="0"/>
                        </a:rPr>
                        <a:t>2009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400" b="0" i="0" u="none" strike="noStrike">
                          <a:solidFill>
                            <a:srgbClr val="000000"/>
                          </a:solidFill>
                          <a:effectLst/>
                          <a:latin typeface="Public Sans" pitchFamily="2" charset="0"/>
                        </a:rPr>
                        <a:t>3710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Public Sans" pitchFamily="2" charset="0"/>
                        </a:rPr>
                        <a:t>2987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400" b="0" i="0" u="none" strike="noStrike">
                          <a:effectLst/>
                          <a:latin typeface="Public Sans" pitchFamily="2" charset="0"/>
                        </a:rPr>
                        <a:t>81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285439344"/>
                  </a:ext>
                </a:extLst>
              </a:tr>
              <a:tr h="275315">
                <a:tc>
                  <a:txBody>
                    <a:bodyPr/>
                    <a:lstStyle/>
                    <a:p>
                      <a:pPr algn="ctr" fontAlgn="b"/>
                      <a:r>
                        <a:rPr lang="nb-NO" sz="1400" b="0" i="0" u="none" strike="noStrike">
                          <a:effectLst/>
                          <a:latin typeface="Public Sans" pitchFamily="2" charset="0"/>
                        </a:rPr>
                        <a:t>2010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400" b="0" i="0" u="none" strike="noStrike">
                          <a:solidFill>
                            <a:srgbClr val="000000"/>
                          </a:solidFill>
                          <a:effectLst/>
                          <a:latin typeface="Public Sans" pitchFamily="2" charset="0"/>
                        </a:rPr>
                        <a:t>3908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400" b="0" i="0" u="none" strike="noStrike">
                          <a:solidFill>
                            <a:srgbClr val="000000"/>
                          </a:solidFill>
                          <a:effectLst/>
                          <a:latin typeface="Public Sans" pitchFamily="2" charset="0"/>
                        </a:rPr>
                        <a:t>3194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400" b="0" i="0" u="none" strike="noStrike">
                          <a:effectLst/>
                          <a:latin typeface="Public Sans" pitchFamily="2" charset="0"/>
                        </a:rPr>
                        <a:t>82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487092277"/>
                  </a:ext>
                </a:extLst>
              </a:tr>
              <a:tr h="275315">
                <a:tc>
                  <a:txBody>
                    <a:bodyPr/>
                    <a:lstStyle/>
                    <a:p>
                      <a:pPr algn="ctr" fontAlgn="b"/>
                      <a:r>
                        <a:rPr lang="nb-NO" sz="1400" b="0" i="0" u="none" strike="noStrike">
                          <a:effectLst/>
                          <a:latin typeface="Public Sans" pitchFamily="2" charset="0"/>
                        </a:rPr>
                        <a:t>2011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400" b="0" i="0" u="none" strike="noStrike">
                          <a:solidFill>
                            <a:srgbClr val="000000"/>
                          </a:solidFill>
                          <a:effectLst/>
                          <a:latin typeface="Public Sans" pitchFamily="2" charset="0"/>
                        </a:rPr>
                        <a:t>4077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Public Sans" pitchFamily="2" charset="0"/>
                        </a:rPr>
                        <a:t>3285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400" b="0" i="0" u="none" strike="noStrike">
                          <a:effectLst/>
                          <a:latin typeface="Public Sans" pitchFamily="2" charset="0"/>
                        </a:rPr>
                        <a:t>81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296581765"/>
                  </a:ext>
                </a:extLst>
              </a:tr>
              <a:tr h="275315">
                <a:tc>
                  <a:txBody>
                    <a:bodyPr/>
                    <a:lstStyle/>
                    <a:p>
                      <a:pPr algn="ctr" fontAlgn="b"/>
                      <a:r>
                        <a:rPr lang="nb-NO" sz="1400" b="0" i="0" u="none" strike="noStrike">
                          <a:effectLst/>
                          <a:latin typeface="Public Sans" pitchFamily="2" charset="0"/>
                        </a:rPr>
                        <a:t>2012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400" b="0" i="0" u="none" strike="noStrike">
                          <a:solidFill>
                            <a:srgbClr val="000000"/>
                          </a:solidFill>
                          <a:effectLst/>
                          <a:latin typeface="Public Sans" pitchFamily="2" charset="0"/>
                        </a:rPr>
                        <a:t>4111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400" b="0" i="0" u="none" strike="noStrike">
                          <a:solidFill>
                            <a:srgbClr val="000000"/>
                          </a:solidFill>
                          <a:effectLst/>
                          <a:latin typeface="Public Sans" pitchFamily="2" charset="0"/>
                        </a:rPr>
                        <a:t>3365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400" b="0" i="0" u="none" strike="noStrike">
                          <a:effectLst/>
                          <a:latin typeface="Public Sans" pitchFamily="2" charset="0"/>
                        </a:rPr>
                        <a:t>82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158207616"/>
                  </a:ext>
                </a:extLst>
              </a:tr>
              <a:tr h="275315">
                <a:tc>
                  <a:txBody>
                    <a:bodyPr/>
                    <a:lstStyle/>
                    <a:p>
                      <a:pPr algn="ctr" fontAlgn="b"/>
                      <a:r>
                        <a:rPr lang="nb-NO" sz="1400" b="0" i="0" u="none" strike="noStrike">
                          <a:effectLst/>
                          <a:latin typeface="Public Sans" pitchFamily="2" charset="0"/>
                        </a:rPr>
                        <a:t>2013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400" b="0" i="0" u="none" strike="noStrike">
                          <a:solidFill>
                            <a:srgbClr val="000000"/>
                          </a:solidFill>
                          <a:effectLst/>
                          <a:latin typeface="Public Sans" pitchFamily="2" charset="0"/>
                        </a:rPr>
                        <a:t>4250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400" b="0" i="0" u="none" strike="noStrike">
                          <a:solidFill>
                            <a:srgbClr val="000000"/>
                          </a:solidFill>
                          <a:effectLst/>
                          <a:latin typeface="Public Sans" pitchFamily="2" charset="0"/>
                        </a:rPr>
                        <a:t>3648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400" b="0" i="0" u="none" strike="noStrike">
                          <a:effectLst/>
                          <a:latin typeface="Public Sans" pitchFamily="2" charset="0"/>
                        </a:rPr>
                        <a:t>86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8295014"/>
                  </a:ext>
                </a:extLst>
              </a:tr>
              <a:tr h="275315">
                <a:tc>
                  <a:txBody>
                    <a:bodyPr/>
                    <a:lstStyle/>
                    <a:p>
                      <a:pPr algn="ctr" fontAlgn="b"/>
                      <a:r>
                        <a:rPr lang="nb-NO" sz="1400" b="0" i="0" u="none" strike="noStrike">
                          <a:effectLst/>
                          <a:latin typeface="Public Sans" pitchFamily="2" charset="0"/>
                        </a:rPr>
                        <a:t>2014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400" b="0" i="0" u="none" strike="noStrike">
                          <a:solidFill>
                            <a:srgbClr val="000000"/>
                          </a:solidFill>
                          <a:effectLst/>
                          <a:latin typeface="Public Sans" pitchFamily="2" charset="0"/>
                        </a:rPr>
                        <a:t>4367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400" b="0" i="0" u="none" strike="noStrike">
                          <a:solidFill>
                            <a:srgbClr val="000000"/>
                          </a:solidFill>
                          <a:effectLst/>
                          <a:latin typeface="Public Sans" pitchFamily="2" charset="0"/>
                        </a:rPr>
                        <a:t>3424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400" b="0" i="0" u="none" strike="noStrike">
                          <a:effectLst/>
                          <a:latin typeface="Public Sans" pitchFamily="2" charset="0"/>
                        </a:rPr>
                        <a:t>78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59991399"/>
                  </a:ext>
                </a:extLst>
              </a:tr>
              <a:tr h="275315">
                <a:tc>
                  <a:txBody>
                    <a:bodyPr/>
                    <a:lstStyle/>
                    <a:p>
                      <a:pPr algn="ctr" fontAlgn="b"/>
                      <a:r>
                        <a:rPr lang="nb-NO" sz="1400" b="0" i="0" u="none" strike="noStrike">
                          <a:effectLst/>
                          <a:latin typeface="Public Sans" pitchFamily="2" charset="0"/>
                        </a:rPr>
                        <a:t>2015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400" b="0" i="0" u="none" strike="noStrike">
                          <a:solidFill>
                            <a:srgbClr val="000000"/>
                          </a:solidFill>
                          <a:effectLst/>
                          <a:latin typeface="Public Sans" pitchFamily="2" charset="0"/>
                        </a:rPr>
                        <a:t>4285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Public Sans" pitchFamily="2" charset="0"/>
                        </a:rPr>
                        <a:t>3582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400" b="0" i="0" u="none" strike="noStrike">
                          <a:effectLst/>
                          <a:latin typeface="Public Sans" pitchFamily="2" charset="0"/>
                        </a:rPr>
                        <a:t>84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829811938"/>
                  </a:ext>
                </a:extLst>
              </a:tr>
              <a:tr h="275315">
                <a:tc>
                  <a:txBody>
                    <a:bodyPr/>
                    <a:lstStyle/>
                    <a:p>
                      <a:pPr algn="ctr" fontAlgn="b"/>
                      <a:r>
                        <a:rPr lang="nb-NO" sz="1400" b="0" i="0" u="none" strike="noStrike">
                          <a:effectLst/>
                          <a:latin typeface="Public Sans" pitchFamily="2" charset="0"/>
                        </a:rPr>
                        <a:t>2016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400" b="0" i="0" u="none" strike="noStrike">
                          <a:solidFill>
                            <a:srgbClr val="000000"/>
                          </a:solidFill>
                          <a:effectLst/>
                          <a:latin typeface="Public Sans" pitchFamily="2" charset="0"/>
                        </a:rPr>
                        <a:t>4338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400" b="0" i="0" u="none" strike="noStrike">
                          <a:solidFill>
                            <a:srgbClr val="000000"/>
                          </a:solidFill>
                          <a:effectLst/>
                          <a:latin typeface="Public Sans" pitchFamily="2" charset="0"/>
                        </a:rPr>
                        <a:t>3721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400" b="0" i="0" u="none" strike="noStrike">
                          <a:effectLst/>
                          <a:latin typeface="Public Sans" pitchFamily="2" charset="0"/>
                        </a:rPr>
                        <a:t>86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295102084"/>
                  </a:ext>
                </a:extLst>
              </a:tr>
              <a:tr h="275315">
                <a:tc>
                  <a:txBody>
                    <a:bodyPr/>
                    <a:lstStyle/>
                    <a:p>
                      <a:pPr algn="ctr" fontAlgn="b"/>
                      <a:r>
                        <a:rPr lang="nb-NO" sz="1400" b="0" i="0" u="none" strike="noStrike">
                          <a:solidFill>
                            <a:srgbClr val="000000"/>
                          </a:solidFill>
                          <a:effectLst/>
                          <a:latin typeface="Public Sans" pitchFamily="2" charset="0"/>
                        </a:rPr>
                        <a:t>2017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400" b="0" i="0" u="none" strike="noStrike">
                          <a:solidFill>
                            <a:srgbClr val="000000"/>
                          </a:solidFill>
                          <a:effectLst/>
                          <a:latin typeface="Public Sans" pitchFamily="2" charset="0"/>
                        </a:rPr>
                        <a:t>4579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400" b="0" i="0" u="none" strike="noStrike">
                          <a:solidFill>
                            <a:srgbClr val="000000"/>
                          </a:solidFill>
                          <a:effectLst/>
                          <a:latin typeface="Public Sans" pitchFamily="2" charset="0"/>
                        </a:rPr>
                        <a:t>3889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400" b="0" i="0" u="none" strike="noStrike">
                          <a:effectLst/>
                          <a:latin typeface="Public Sans" pitchFamily="2" charset="0"/>
                        </a:rPr>
                        <a:t>85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366875579"/>
                  </a:ext>
                </a:extLst>
              </a:tr>
              <a:tr h="275315">
                <a:tc>
                  <a:txBody>
                    <a:bodyPr/>
                    <a:lstStyle/>
                    <a:p>
                      <a:pPr algn="ctr" fontAlgn="b"/>
                      <a:r>
                        <a:rPr lang="nb-NO" sz="1400" b="0" i="0" u="none" strike="noStrike">
                          <a:solidFill>
                            <a:srgbClr val="000000"/>
                          </a:solidFill>
                          <a:effectLst/>
                          <a:latin typeface="Public Sans" pitchFamily="2" charset="0"/>
                        </a:rPr>
                        <a:t>2018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400" b="0" i="0" u="none" strike="noStrike">
                          <a:solidFill>
                            <a:srgbClr val="000000"/>
                          </a:solidFill>
                          <a:effectLst/>
                          <a:latin typeface="Public Sans" pitchFamily="2" charset="0"/>
                        </a:rPr>
                        <a:t>4782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400" b="0" i="0" u="none" strike="noStrike">
                          <a:solidFill>
                            <a:srgbClr val="000000"/>
                          </a:solidFill>
                          <a:effectLst/>
                          <a:latin typeface="Public Sans" pitchFamily="2" charset="0"/>
                        </a:rPr>
                        <a:t>3952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400" b="0" i="0" u="none" strike="noStrike" dirty="0">
                          <a:effectLst/>
                          <a:latin typeface="Public Sans" pitchFamily="2" charset="0"/>
                        </a:rPr>
                        <a:t>83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279717017"/>
                  </a:ext>
                </a:extLst>
              </a:tr>
              <a:tr h="275315">
                <a:tc>
                  <a:txBody>
                    <a:bodyPr/>
                    <a:lstStyle/>
                    <a:p>
                      <a:pPr algn="ctr" fontAlgn="b"/>
                      <a:r>
                        <a:rPr lang="nb-NO" sz="1400" b="0" i="0" u="none" strike="noStrike">
                          <a:solidFill>
                            <a:srgbClr val="000000"/>
                          </a:solidFill>
                          <a:effectLst/>
                          <a:latin typeface="Public Sans" pitchFamily="2" charset="0"/>
                        </a:rPr>
                        <a:t>2019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400" b="0" i="0" u="none" strike="noStrike">
                          <a:solidFill>
                            <a:srgbClr val="000000"/>
                          </a:solidFill>
                          <a:effectLst/>
                          <a:latin typeface="Public Sans" pitchFamily="2" charset="0"/>
                        </a:rPr>
                        <a:t>5059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400" b="0" i="0" u="none" strike="noStrike">
                          <a:solidFill>
                            <a:srgbClr val="000000"/>
                          </a:solidFill>
                          <a:effectLst/>
                          <a:latin typeface="Public Sans" pitchFamily="2" charset="0"/>
                        </a:rPr>
                        <a:t>4174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400" b="0" i="0" u="none" strike="noStrike" dirty="0">
                          <a:effectLst/>
                          <a:latin typeface="Public Sans" pitchFamily="2" charset="0"/>
                        </a:rPr>
                        <a:t>83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376111917"/>
                  </a:ext>
                </a:extLst>
              </a:tr>
              <a:tr h="275315">
                <a:tc>
                  <a:txBody>
                    <a:bodyPr/>
                    <a:lstStyle/>
                    <a:p>
                      <a:pPr algn="ctr" fontAlgn="b"/>
                      <a:r>
                        <a:rPr lang="nb-NO" sz="1400" b="0" i="0" u="none" strike="noStrike">
                          <a:solidFill>
                            <a:srgbClr val="000000"/>
                          </a:solidFill>
                          <a:effectLst/>
                          <a:latin typeface="Public Sans" pitchFamily="2" charset="0"/>
                        </a:rPr>
                        <a:t>2020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400" b="0" i="0" u="none" strike="noStrike">
                          <a:solidFill>
                            <a:srgbClr val="000000"/>
                          </a:solidFill>
                          <a:effectLst/>
                          <a:latin typeface="Public Sans" pitchFamily="2" charset="0"/>
                        </a:rPr>
                        <a:t>5177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400" b="0" i="0" u="none" strike="noStrike">
                          <a:solidFill>
                            <a:srgbClr val="000000"/>
                          </a:solidFill>
                          <a:effectLst/>
                          <a:latin typeface="Public Sans" pitchFamily="2" charset="0"/>
                        </a:rPr>
                        <a:t>4330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400" b="0" i="0" u="none" strike="noStrike" dirty="0">
                          <a:effectLst/>
                          <a:latin typeface="Public Sans" pitchFamily="2" charset="0"/>
                        </a:rPr>
                        <a:t>84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217640369"/>
                  </a:ext>
                </a:extLst>
              </a:tr>
              <a:tr h="275315">
                <a:tc>
                  <a:txBody>
                    <a:bodyPr/>
                    <a:lstStyle/>
                    <a:p>
                      <a:pPr algn="ctr" fontAlgn="b"/>
                      <a:r>
                        <a:rPr lang="nb-NO" sz="1400" b="0" i="0" u="none" strike="noStrike" dirty="0">
                          <a:effectLst/>
                          <a:latin typeface="Public Sans" pitchFamily="2" charset="0"/>
                        </a:rPr>
                        <a:t>2021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Public Sans" pitchFamily="2" charset="0"/>
                        </a:rPr>
                        <a:t>5088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Public Sans" pitchFamily="2" charset="0"/>
                        </a:rPr>
                        <a:t>4236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400" b="0" i="0" u="none" strike="noStrike" dirty="0">
                          <a:effectLst/>
                          <a:latin typeface="Public Sans" pitchFamily="2" charset="0"/>
                        </a:rPr>
                        <a:t>83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189014497"/>
                  </a:ext>
                </a:extLst>
              </a:tr>
            </a:tbl>
          </a:graphicData>
        </a:graphic>
      </p:graphicFrame>
      <p:pic>
        <p:nvPicPr>
          <p:cNvPr id="10" name="Bilde 10">
            <a:extLst>
              <a:ext uri="{FF2B5EF4-FFF2-40B4-BE49-F238E27FC236}">
                <a16:creationId xmlns:a16="http://schemas.microsoft.com/office/drawing/2014/main" id="{3500FBFD-79C6-4F21-95F3-BD55F22740F3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933" y="374400"/>
            <a:ext cx="1664587" cy="5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61675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>
                <a:latin typeface="Public Sans" pitchFamily="2" charset="0"/>
              </a:rPr>
              <a:t>Avskyting</a:t>
            </a:r>
          </a:p>
        </p:txBody>
      </p:sp>
      <p:sp>
        <p:nvSpPr>
          <p:cNvPr id="20482" name="Plassholder for innhold 2"/>
          <p:cNvSpPr>
            <a:spLocks noGrp="1"/>
          </p:cNvSpPr>
          <p:nvPr>
            <p:ph idx="1"/>
          </p:nvPr>
        </p:nvSpPr>
        <p:spPr>
          <a:xfrm>
            <a:off x="759541" y="5604386"/>
            <a:ext cx="8062912" cy="766917"/>
          </a:xfrm>
        </p:spPr>
        <p:txBody>
          <a:bodyPr/>
          <a:lstStyle/>
          <a:p>
            <a:pPr marL="0" indent="0">
              <a:buNone/>
            </a:pPr>
            <a:r>
              <a:rPr lang="nb-NO" sz="2800" b="1" baseline="30000" dirty="0">
                <a:latin typeface="Public Sans" pitchFamily="2" charset="0"/>
              </a:rPr>
              <a:t>Felte elg fordelt på kjønn og alder i prosent 2007-2021.</a:t>
            </a:r>
            <a:endParaRPr lang="nb-NO" sz="2800" dirty="0">
              <a:latin typeface="Public Sans" pitchFamily="2" charset="0"/>
            </a:endParaRPr>
          </a:p>
        </p:txBody>
      </p:sp>
      <p:pic>
        <p:nvPicPr>
          <p:cNvPr id="11" name="Bilde 10">
            <a:extLst>
              <a:ext uri="{FF2B5EF4-FFF2-40B4-BE49-F238E27FC236}">
                <a16:creationId xmlns:a16="http://schemas.microsoft.com/office/drawing/2014/main" id="{9F988040-FC1F-4136-9E8C-AF7A12E46DD3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933" y="374400"/>
            <a:ext cx="1664587" cy="540000"/>
          </a:xfrm>
          <a:prstGeom prst="rect">
            <a:avLst/>
          </a:prstGeom>
        </p:spPr>
      </p:pic>
      <p:graphicFrame>
        <p:nvGraphicFramePr>
          <p:cNvPr id="7" name="Chart 2">
            <a:extLst>
              <a:ext uri="{FF2B5EF4-FFF2-40B4-BE49-F238E27FC236}">
                <a16:creationId xmlns:a16="http://schemas.microsoft.com/office/drawing/2014/main" id="{00000000-0008-0000-0100-000003000000}"/>
              </a:ext>
              <a:ext uri="{147F2762-F138-4A5C-976F-8EAC2B608ADB}">
                <a16:predDERef xmlns:a16="http://schemas.microsoft.com/office/drawing/2014/main" pred="{00000000-0008-0000-0100-000002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26717782"/>
              </p:ext>
            </p:extLst>
          </p:nvPr>
        </p:nvGraphicFramePr>
        <p:xfrm>
          <a:off x="759541" y="1970090"/>
          <a:ext cx="6975988" cy="36342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Jakttrykk</a:t>
            </a:r>
          </a:p>
        </p:txBody>
      </p:sp>
      <p:sp>
        <p:nvSpPr>
          <p:cNvPr id="9" name="Plassholder for innhold 2">
            <a:extLst>
              <a:ext uri="{FF2B5EF4-FFF2-40B4-BE49-F238E27FC236}">
                <a16:creationId xmlns:a16="http://schemas.microsoft.com/office/drawing/2014/main" id="{F7E2B915-DB22-4046-9AB2-76C1E8EB36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1052" y="5716683"/>
            <a:ext cx="8045244" cy="766917"/>
          </a:xfrm>
        </p:spPr>
        <p:txBody>
          <a:bodyPr/>
          <a:lstStyle/>
          <a:p>
            <a:pPr marL="0" indent="0">
              <a:buNone/>
            </a:pPr>
            <a:r>
              <a:rPr lang="nb-NO" b="1" baseline="30000" dirty="0"/>
              <a:t>Felt elg av sette elg viser hvor hardt jakttrykket er og har vært på de ulike kategorier dyr.</a:t>
            </a:r>
            <a:endParaRPr lang="nb-NO" dirty="0"/>
          </a:p>
        </p:txBody>
      </p:sp>
      <p:pic>
        <p:nvPicPr>
          <p:cNvPr id="12" name="Bilde 10">
            <a:extLst>
              <a:ext uri="{FF2B5EF4-FFF2-40B4-BE49-F238E27FC236}">
                <a16:creationId xmlns:a16="http://schemas.microsoft.com/office/drawing/2014/main" id="{7FC3FE55-1307-498E-A2F1-48866EE5CB17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933" y="374400"/>
            <a:ext cx="1664587" cy="540000"/>
          </a:xfrm>
          <a:prstGeom prst="rect">
            <a:avLst/>
          </a:prstGeom>
        </p:spPr>
      </p:pic>
      <p:graphicFrame>
        <p:nvGraphicFramePr>
          <p:cNvPr id="7" name="Chart 1">
            <a:extLst>
              <a:ext uri="{FF2B5EF4-FFF2-40B4-BE49-F238E27FC236}">
                <a16:creationId xmlns:a16="http://schemas.microsoft.com/office/drawing/2014/main" id="{00000000-0008-0000-0000-000002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7208594"/>
              </p:ext>
            </p:extLst>
          </p:nvPr>
        </p:nvGraphicFramePr>
        <p:xfrm>
          <a:off x="848031" y="2135981"/>
          <a:ext cx="7034981" cy="342416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Tittel 1"/>
          <p:cNvSpPr>
            <a:spLocks noGrp="1"/>
          </p:cNvSpPr>
          <p:nvPr>
            <p:ph type="title"/>
          </p:nvPr>
        </p:nvSpPr>
        <p:spPr>
          <a:xfrm>
            <a:off x="937445" y="244475"/>
            <a:ext cx="7345362" cy="1339850"/>
          </a:xfrm>
        </p:spPr>
        <p:txBody>
          <a:bodyPr/>
          <a:lstStyle/>
          <a:p>
            <a:r>
              <a:rPr lang="nb-NO" sz="3600" dirty="0"/>
              <a:t>Kjønnssammensetning</a:t>
            </a:r>
          </a:p>
        </p:txBody>
      </p:sp>
      <p:sp>
        <p:nvSpPr>
          <p:cNvPr id="25602" name="Plassholder for innhold 2"/>
          <p:cNvSpPr>
            <a:spLocks noGrp="1"/>
          </p:cNvSpPr>
          <p:nvPr>
            <p:ph idx="1"/>
          </p:nvPr>
        </p:nvSpPr>
        <p:spPr>
          <a:xfrm>
            <a:off x="693174" y="5729697"/>
            <a:ext cx="7794523" cy="575238"/>
          </a:xfrm>
        </p:spPr>
        <p:txBody>
          <a:bodyPr/>
          <a:lstStyle/>
          <a:p>
            <a:pPr marL="0" indent="0">
              <a:buNone/>
            </a:pPr>
            <a:r>
              <a:rPr lang="nb-NO" b="1" baseline="30000" dirty="0"/>
              <a:t>Sett ku pr. okse viser utviklingen i kjønnssammensetningen for dyr som er ett år og eldre.</a:t>
            </a:r>
            <a:endParaRPr lang="nb-NO" dirty="0"/>
          </a:p>
        </p:txBody>
      </p:sp>
      <p:pic>
        <p:nvPicPr>
          <p:cNvPr id="11" name="Bilde 10">
            <a:extLst>
              <a:ext uri="{FF2B5EF4-FFF2-40B4-BE49-F238E27FC236}">
                <a16:creationId xmlns:a16="http://schemas.microsoft.com/office/drawing/2014/main" id="{7CAF6CE9-2439-4A6D-B2E1-35D5C19C1B5D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933" y="374400"/>
            <a:ext cx="1664587" cy="540000"/>
          </a:xfrm>
          <a:prstGeom prst="rect">
            <a:avLst/>
          </a:prstGeom>
        </p:spPr>
      </p:pic>
      <p:graphicFrame>
        <p:nvGraphicFramePr>
          <p:cNvPr id="8" name="Chart 2">
            <a:extLst>
              <a:ext uri="{FF2B5EF4-FFF2-40B4-BE49-F238E27FC236}">
                <a16:creationId xmlns:a16="http://schemas.microsoft.com/office/drawing/2014/main" id="{00000000-0008-0000-0000-000003000000}"/>
              </a:ext>
              <a:ext uri="{147F2762-F138-4A5C-976F-8EAC2B608ADB}">
                <a16:predDERef xmlns:a16="http://schemas.microsoft.com/office/drawing/2014/main" pred="{00000000-0008-0000-0000-000006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28235922"/>
              </p:ext>
            </p:extLst>
          </p:nvPr>
        </p:nvGraphicFramePr>
        <p:xfrm>
          <a:off x="848032" y="2043112"/>
          <a:ext cx="7434775" cy="35096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Produktivitet</a:t>
            </a:r>
          </a:p>
        </p:txBody>
      </p:sp>
      <p:sp>
        <p:nvSpPr>
          <p:cNvPr id="24578" name="Plassholder for innhold 2"/>
          <p:cNvSpPr>
            <a:spLocks noGrp="1"/>
          </p:cNvSpPr>
          <p:nvPr>
            <p:ph idx="1"/>
          </p:nvPr>
        </p:nvSpPr>
        <p:spPr>
          <a:xfrm>
            <a:off x="523568" y="5823266"/>
            <a:ext cx="7345362" cy="292093"/>
          </a:xfrm>
        </p:spPr>
        <p:txBody>
          <a:bodyPr/>
          <a:lstStyle/>
          <a:p>
            <a:pPr marL="0" indent="0">
              <a:buNone/>
            </a:pPr>
            <a:r>
              <a:rPr lang="nb-NO" sz="2800" b="1" baseline="30000" dirty="0"/>
              <a:t>Sett kalv pr. ku viser produktiviteten i elgbestanden. </a:t>
            </a:r>
          </a:p>
          <a:p>
            <a:pPr marL="0" indent="0">
              <a:buFont typeface="Arial" charset="0"/>
              <a:buNone/>
            </a:pPr>
            <a:endParaRPr lang="nb-NO" sz="3600" dirty="0"/>
          </a:p>
        </p:txBody>
      </p:sp>
      <p:pic>
        <p:nvPicPr>
          <p:cNvPr id="11" name="Bilde 10">
            <a:extLst>
              <a:ext uri="{FF2B5EF4-FFF2-40B4-BE49-F238E27FC236}">
                <a16:creationId xmlns:a16="http://schemas.microsoft.com/office/drawing/2014/main" id="{AF1E46D0-B14F-4B9A-91EF-98EE143978C2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933" y="374400"/>
            <a:ext cx="1664587" cy="540000"/>
          </a:xfrm>
          <a:prstGeom prst="rect">
            <a:avLst/>
          </a:prstGeom>
        </p:spPr>
      </p:pic>
      <p:graphicFrame>
        <p:nvGraphicFramePr>
          <p:cNvPr id="7" name="Chart 3">
            <a:extLst>
              <a:ext uri="{FF2B5EF4-FFF2-40B4-BE49-F238E27FC236}">
                <a16:creationId xmlns:a16="http://schemas.microsoft.com/office/drawing/2014/main" id="{00000000-0008-0000-0000-000004000000}"/>
              </a:ext>
              <a:ext uri="{147F2762-F138-4A5C-976F-8EAC2B608ADB}">
                <a16:predDERef xmlns:a16="http://schemas.microsoft.com/office/drawing/2014/main" pred="{00000000-0008-0000-0000-000002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38075562"/>
              </p:ext>
            </p:extLst>
          </p:nvPr>
        </p:nvGraphicFramePr>
        <p:xfrm>
          <a:off x="582561" y="2007393"/>
          <a:ext cx="7662914" cy="361911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Produktivitet</a:t>
            </a:r>
          </a:p>
        </p:txBody>
      </p:sp>
      <p:sp>
        <p:nvSpPr>
          <p:cNvPr id="22530" name="Plassholder for innhold 2"/>
          <p:cNvSpPr>
            <a:spLocks noGrp="1"/>
          </p:cNvSpPr>
          <p:nvPr>
            <p:ph idx="1"/>
          </p:nvPr>
        </p:nvSpPr>
        <p:spPr>
          <a:xfrm>
            <a:off x="446087" y="5767848"/>
            <a:ext cx="8432800" cy="557981"/>
          </a:xfrm>
        </p:spPr>
        <p:txBody>
          <a:bodyPr/>
          <a:lstStyle/>
          <a:p>
            <a:pPr marL="0" indent="0">
              <a:buNone/>
            </a:pPr>
            <a:r>
              <a:rPr lang="nb-NO" sz="2600" b="1" baseline="30000" dirty="0"/>
              <a:t>Sett kalv pr. </a:t>
            </a:r>
            <a:r>
              <a:rPr lang="nb-NO" sz="2600" b="1" baseline="30000" dirty="0" err="1"/>
              <a:t>kalvku</a:t>
            </a:r>
            <a:r>
              <a:rPr lang="nb-NO" sz="2600" b="1" baseline="30000" dirty="0"/>
              <a:t> viser hyppigheten av tvillingfødsler i elgbestanden (tvillingraten).</a:t>
            </a:r>
          </a:p>
        </p:txBody>
      </p:sp>
      <p:pic>
        <p:nvPicPr>
          <p:cNvPr id="10" name="Bilde 10">
            <a:extLst>
              <a:ext uri="{FF2B5EF4-FFF2-40B4-BE49-F238E27FC236}">
                <a16:creationId xmlns:a16="http://schemas.microsoft.com/office/drawing/2014/main" id="{8A0A3C02-6E27-4693-AE36-6581D67B6A33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933" y="374400"/>
            <a:ext cx="1664587" cy="540000"/>
          </a:xfrm>
          <a:prstGeom prst="rect">
            <a:avLst/>
          </a:prstGeom>
        </p:spPr>
      </p:pic>
      <p:graphicFrame>
        <p:nvGraphicFramePr>
          <p:cNvPr id="7" name="Chart 4">
            <a:extLst>
              <a:ext uri="{FF2B5EF4-FFF2-40B4-BE49-F238E27FC236}">
                <a16:creationId xmlns:a16="http://schemas.microsoft.com/office/drawing/2014/main" id="{00000000-0008-0000-0000-000005000000}"/>
              </a:ext>
              <a:ext uri="{147F2762-F138-4A5C-976F-8EAC2B608ADB}">
                <a16:predDERef xmlns:a16="http://schemas.microsoft.com/office/drawing/2014/main" pred="{00000000-0008-0000-0000-000004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26923595"/>
              </p:ext>
            </p:extLst>
          </p:nvPr>
        </p:nvGraphicFramePr>
        <p:xfrm>
          <a:off x="560439" y="2116930"/>
          <a:ext cx="7285703" cy="35538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Kapital">
  <a:themeElements>
    <a:clrScheme name="Capital">
      <a:dk1>
        <a:srgbClr val="000000"/>
      </a:dk1>
      <a:lt1>
        <a:srgbClr val="FFFFFF"/>
      </a:lt1>
      <a:dk2>
        <a:srgbClr val="6F6D5D"/>
      </a:dk2>
      <a:lt2>
        <a:srgbClr val="7C8F97"/>
      </a:lt2>
      <a:accent1>
        <a:srgbClr val="4B5A60"/>
      </a:accent1>
      <a:accent2>
        <a:srgbClr val="9C5238"/>
      </a:accent2>
      <a:accent3>
        <a:srgbClr val="504539"/>
      </a:accent3>
      <a:accent4>
        <a:srgbClr val="C1AD79"/>
      </a:accent4>
      <a:accent5>
        <a:srgbClr val="667559"/>
      </a:accent5>
      <a:accent6>
        <a:srgbClr val="BAD6AD"/>
      </a:accent6>
      <a:hlink>
        <a:srgbClr val="524A82"/>
      </a:hlink>
      <a:folHlink>
        <a:srgbClr val="8F9954"/>
      </a:folHlink>
    </a:clrScheme>
    <a:fontScheme name="Capital">
      <a:majorFont>
        <a:latin typeface="Calisto MT"/>
        <a:ea typeface=""/>
        <a:cs typeface=""/>
        <a:font script="Jpan" typeface="ＭＳ 明朝"/>
        <a:font script="Hans" typeface="宋体"/>
        <a:font script="Hant" typeface="新細明體"/>
      </a:majorFont>
      <a:minorFont>
        <a:latin typeface="Calisto MT"/>
        <a:ea typeface=""/>
        <a:cs typeface=""/>
        <a:font script="Jpan" typeface="ＭＳ 明朝"/>
        <a:font script="Hans" typeface="宋体"/>
        <a:font script="Hant" typeface="新細明體"/>
      </a:minorFont>
    </a:fontScheme>
    <a:fmtScheme name="Capital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atMod val="150000"/>
                <a:lumMod val="50000"/>
              </a:schemeClr>
              <a:schemeClr val="phClr">
                <a:satMod val="300000"/>
                <a:lumMod val="125000"/>
              </a:schemeClr>
            </a:duotone>
          </a:blip>
          <a:tile tx="0" ty="0" sx="100000" sy="10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satMod val="135000"/>
                <a:lumMod val="80000"/>
              </a:schemeClr>
              <a:schemeClr val="phClr">
                <a:satMod val="250000"/>
                <a:lumMod val="150000"/>
              </a:schemeClr>
            </a:duotone>
          </a:blip>
          <a:stretch/>
        </a:blip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31750" cap="flat" cmpd="sng" algn="ctr">
          <a:solidFill>
            <a:schemeClr val="phClr">
              <a:shade val="90000"/>
            </a:schemeClr>
          </a:solidFill>
          <a:prstDash val="solid"/>
        </a:ln>
        <a:ln w="44450" cap="flat" cmpd="sng" algn="ctr">
          <a:solidFill>
            <a:schemeClr val="phClr">
              <a:shade val="85000"/>
            </a:schemeClr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sx="101000" sy="101000" algn="ctr" rotWithShape="0">
              <a:srgbClr val="000000">
                <a:alpha val="40000"/>
              </a:srgbClr>
            </a:outerShdw>
          </a:effectLst>
          <a:scene3d>
            <a:camera prst="perspectiveFront" fov="3000000"/>
            <a:lightRig rig="threePt" dir="tl"/>
          </a:scene3d>
          <a:sp3d>
            <a:bevelT w="0" h="0"/>
          </a:sp3d>
        </a:effectStyle>
        <a:effectStyle>
          <a:effectLst>
            <a:innerShdw blurRad="190500">
              <a:srgbClr val="000000">
                <a:alpha val="50000"/>
              </a:srgbClr>
            </a:innerShdw>
          </a:effectLst>
          <a:scene3d>
            <a:camera prst="perspectiveFront" fov="4800000"/>
            <a:lightRig rig="twoPt" dir="t">
              <a:rot lat="0" lon="0" rev="4800000"/>
            </a:lightRig>
          </a:scene3d>
          <a:sp3d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blipFill rotWithShape="1">
          <a:blip xmlns:r="http://schemas.openxmlformats.org/officeDocument/2006/relationships" r:embed="rId3">
            <a:duotone>
              <a:schemeClr val="phClr">
                <a:satMod val="150000"/>
                <a:lumMod val="50000"/>
              </a:schemeClr>
              <a:schemeClr val="phClr">
                <a:satMod val="400000"/>
                <a:lumMod val="160000"/>
              </a:schemeClr>
            </a:duotone>
          </a:blip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0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8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9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5DA2272B1179AC41BB744A147DA4D10A" ma:contentTypeVersion="10" ma:contentTypeDescription="Opprett et nytt dokument." ma:contentTypeScope="" ma:versionID="990a5ab2d556d676b81b1674799d8a0a">
  <xsd:schema xmlns:xsd="http://www.w3.org/2001/XMLSchema" xmlns:xs="http://www.w3.org/2001/XMLSchema" xmlns:p="http://schemas.microsoft.com/office/2006/metadata/properties" xmlns:ns2="37985561-1b66-4b50-90df-201e2f8b305b" xmlns:ns3="07743004-c1d2-4daa-9374-f4bf6ad859b6" targetNamespace="http://schemas.microsoft.com/office/2006/metadata/properties" ma:root="true" ma:fieldsID="7fbc63a59639d32c12982245604a5a8f" ns2:_="" ns3:_="">
    <xsd:import namespace="37985561-1b66-4b50-90df-201e2f8b305b"/>
    <xsd:import namespace="07743004-c1d2-4daa-9374-f4bf6ad859b6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7985561-1b66-4b50-90df-201e2f8b305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3" nillable="true" ma:displayName="Location" ma:internalName="MediaServiceLocation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7743004-c1d2-4daa-9374-f4bf6ad859b6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Delt med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Delingsdetaljer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holdstype"/>
        <xsd:element ref="dc:title" minOccurs="0" maxOccurs="1" ma:index="4" ma:displayName="Tit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351A7C7A-EA2A-42AC-AEF5-AC861EAC0E89}">
  <ds:schemaRefs>
    <ds:schemaRef ds:uri="http://schemas.microsoft.com/office/2006/documentManagement/types"/>
    <ds:schemaRef ds:uri="http://schemas.microsoft.com/office/2006/metadata/properties"/>
    <ds:schemaRef ds:uri="37985561-1b66-4b50-90df-201e2f8b305b"/>
    <ds:schemaRef ds:uri="http://purl.org/dc/terms/"/>
    <ds:schemaRef ds:uri="http://schemas.microsoft.com/office/infopath/2007/PartnerControls"/>
    <ds:schemaRef ds:uri="http://schemas.openxmlformats.org/package/2006/metadata/core-properties"/>
    <ds:schemaRef ds:uri="http://purl.org/dc/dcmitype/"/>
    <ds:schemaRef ds:uri="07743004-c1d2-4daa-9374-f4bf6ad859b6"/>
    <ds:schemaRef ds:uri="http://www.w3.org/XML/1998/namespace"/>
    <ds:schemaRef ds:uri="http://purl.org/dc/elements/1.1/"/>
  </ds:schemaRefs>
</ds:datastoreItem>
</file>

<file path=customXml/itemProps2.xml><?xml version="1.0" encoding="utf-8"?>
<ds:datastoreItem xmlns:ds="http://schemas.openxmlformats.org/officeDocument/2006/customXml" ds:itemID="{591039E9-B930-400E-B797-22723A5D686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7985561-1b66-4b50-90df-201e2f8b305b"/>
    <ds:schemaRef ds:uri="07743004-c1d2-4daa-9374-f4bf6ad859b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77900655-1BDB-4380-9F40-80C867BFA76C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Kapital.thmx</Template>
  <TotalTime>4426</TotalTime>
  <Words>459</Words>
  <Application>Microsoft Office PowerPoint</Application>
  <PresentationFormat>Skjermfremvisning (4:3)</PresentationFormat>
  <Paragraphs>125</Paragraphs>
  <Slides>15</Slides>
  <Notes>0</Notes>
  <HiddenSlides>0</HiddenSlides>
  <MMClips>0</MMClips>
  <ScaleCrop>false</ScaleCrop>
  <HeadingPairs>
    <vt:vector size="6" baseType="variant">
      <vt:variant>
        <vt:lpstr>Brukte skrifter</vt:lpstr>
      </vt:variant>
      <vt:variant>
        <vt:i4>4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15</vt:i4>
      </vt:variant>
    </vt:vector>
  </HeadingPairs>
  <TitlesOfParts>
    <vt:vector size="20" baseType="lpstr">
      <vt:lpstr>Arial</vt:lpstr>
      <vt:lpstr>Calibri</vt:lpstr>
      <vt:lpstr>Calisto MT</vt:lpstr>
      <vt:lpstr>Public Sans</vt:lpstr>
      <vt:lpstr>Kapital</vt:lpstr>
      <vt:lpstr>Elgrapport Nordland 2007-2021</vt:lpstr>
      <vt:lpstr>Bestandsstørrelse </vt:lpstr>
      <vt:lpstr>Avskyting</vt:lpstr>
      <vt:lpstr>Avskyting</vt:lpstr>
      <vt:lpstr>Avskyting</vt:lpstr>
      <vt:lpstr>Jakttrykk</vt:lpstr>
      <vt:lpstr>Kjønnssammensetning</vt:lpstr>
      <vt:lpstr>Produktivitet</vt:lpstr>
      <vt:lpstr>Produktivitet</vt:lpstr>
      <vt:lpstr>Produktivitet</vt:lpstr>
      <vt:lpstr>Slaktevekter</vt:lpstr>
      <vt:lpstr>Fallvilt</vt:lpstr>
      <vt:lpstr>Fallvilt</vt:lpstr>
      <vt:lpstr>Datagrunnlaget</vt:lpstr>
      <vt:lpstr>Kontakt oss</vt:lpstr>
    </vt:vector>
  </TitlesOfParts>
  <Manager/>
  <Company>Joma Næringspark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Elgrapport 2006-2020</dc:title>
  <dc:subject/>
  <dc:creator>ane.tangvik@naturdata.no</dc:creator>
  <cp:keywords/>
  <dc:description/>
  <cp:lastModifiedBy>Ane Johansen Tangvik</cp:lastModifiedBy>
  <cp:revision>88</cp:revision>
  <dcterms:created xsi:type="dcterms:W3CDTF">2015-01-15T19:56:45Z</dcterms:created>
  <dcterms:modified xsi:type="dcterms:W3CDTF">2022-07-01T11:08:10Z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0x0101005DA2272B1179AC41BB744A147DA4D10A</vt:lpwstr>
  </property>
</Properties>
</file>