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1" r:id="rId4"/>
    <p:sldId id="263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A3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Kjensli" userId="b29e1c34-217f-4db1-b543-a4a85dc694cd" providerId="ADAL" clId="{35A38B1E-8BBE-49E4-99DD-D9FA6672AE8F}"/>
    <pc:docChg chg="undo custSel addSld delSld modSld">
      <pc:chgData name="Britt Kjensli" userId="b29e1c34-217f-4db1-b543-a4a85dc694cd" providerId="ADAL" clId="{35A38B1E-8BBE-49E4-99DD-D9FA6672AE8F}" dt="2022-06-07T06:09:02.307" v="1565" actId="2696"/>
      <pc:docMkLst>
        <pc:docMk/>
      </pc:docMkLst>
      <pc:sldChg chg="modSp mod">
        <pc:chgData name="Britt Kjensli" userId="b29e1c34-217f-4db1-b543-a4a85dc694cd" providerId="ADAL" clId="{35A38B1E-8BBE-49E4-99DD-D9FA6672AE8F}" dt="2022-06-05T12:54:41.010" v="1039" actId="20577"/>
        <pc:sldMkLst>
          <pc:docMk/>
          <pc:sldMk cId="0" sldId="256"/>
        </pc:sldMkLst>
        <pc:spChg chg="mod">
          <ac:chgData name="Britt Kjensli" userId="b29e1c34-217f-4db1-b543-a4a85dc694cd" providerId="ADAL" clId="{35A38B1E-8BBE-49E4-99DD-D9FA6672AE8F}" dt="2022-06-05T12:54:41.010" v="1039" actId="20577"/>
          <ac:spMkLst>
            <pc:docMk/>
            <pc:sldMk cId="0" sldId="256"/>
            <ac:spMk id="3078" creationId="{00000000-0000-0000-0000-000000000000}"/>
          </ac:spMkLst>
        </pc:spChg>
      </pc:sldChg>
      <pc:sldChg chg="modSp del mod">
        <pc:chgData name="Britt Kjensli" userId="b29e1c34-217f-4db1-b543-a4a85dc694cd" providerId="ADAL" clId="{35A38B1E-8BBE-49E4-99DD-D9FA6672AE8F}" dt="2022-06-05T12:54:51.160" v="1040" actId="2696"/>
        <pc:sldMkLst>
          <pc:docMk/>
          <pc:sldMk cId="0" sldId="257"/>
        </pc:sldMkLst>
        <pc:spChg chg="mod">
          <ac:chgData name="Britt Kjensli" userId="b29e1c34-217f-4db1-b543-a4a85dc694cd" providerId="ADAL" clId="{35A38B1E-8BBE-49E4-99DD-D9FA6672AE8F}" dt="2022-06-05T12:50:48.956" v="1020" actId="20577"/>
          <ac:spMkLst>
            <pc:docMk/>
            <pc:sldMk cId="0" sldId="257"/>
            <ac:spMk id="4098" creationId="{00000000-0000-0000-0000-000000000000}"/>
          </ac:spMkLst>
        </pc:spChg>
        <pc:spChg chg="mod">
          <ac:chgData name="Britt Kjensli" userId="b29e1c34-217f-4db1-b543-a4a85dc694cd" providerId="ADAL" clId="{35A38B1E-8BBE-49E4-99DD-D9FA6672AE8F}" dt="2022-06-05T12:50:53.016" v="1021" actId="6549"/>
          <ac:spMkLst>
            <pc:docMk/>
            <pc:sldMk cId="0" sldId="257"/>
            <ac:spMk id="4099" creationId="{00000000-0000-0000-0000-000000000000}"/>
          </ac:spMkLst>
        </pc:spChg>
      </pc:sldChg>
      <pc:sldChg chg="modSp mod">
        <pc:chgData name="Britt Kjensli" userId="b29e1c34-217f-4db1-b543-a4a85dc694cd" providerId="ADAL" clId="{35A38B1E-8BBE-49E4-99DD-D9FA6672AE8F}" dt="2022-06-05T12:37:50.523" v="87" actId="313"/>
        <pc:sldMkLst>
          <pc:docMk/>
          <pc:sldMk cId="1123954482" sldId="261"/>
        </pc:sldMkLst>
        <pc:spChg chg="mod">
          <ac:chgData name="Britt Kjensli" userId="b29e1c34-217f-4db1-b543-a4a85dc694cd" providerId="ADAL" clId="{35A38B1E-8BBE-49E4-99DD-D9FA6672AE8F}" dt="2022-06-05T12:37:50.523" v="87" actId="313"/>
          <ac:spMkLst>
            <pc:docMk/>
            <pc:sldMk cId="1123954482" sldId="261"/>
            <ac:spMk id="4099" creationId="{00000000-0000-0000-0000-000000000000}"/>
          </ac:spMkLst>
        </pc:spChg>
      </pc:sldChg>
      <pc:sldChg chg="modSp mod">
        <pc:chgData name="Britt Kjensli" userId="b29e1c34-217f-4db1-b543-a4a85dc694cd" providerId="ADAL" clId="{35A38B1E-8BBE-49E4-99DD-D9FA6672AE8F}" dt="2022-06-07T06:08:46.120" v="1564" actId="20577"/>
        <pc:sldMkLst>
          <pc:docMk/>
          <pc:sldMk cId="1619222881" sldId="263"/>
        </pc:sldMkLst>
        <pc:spChg chg="mod">
          <ac:chgData name="Britt Kjensli" userId="b29e1c34-217f-4db1-b543-a4a85dc694cd" providerId="ADAL" clId="{35A38B1E-8BBE-49E4-99DD-D9FA6672AE8F}" dt="2022-06-07T06:08:46.120" v="1564" actId="20577"/>
          <ac:spMkLst>
            <pc:docMk/>
            <pc:sldMk cId="1619222881" sldId="263"/>
            <ac:spMk id="4098" creationId="{00000000-0000-0000-0000-000000000000}"/>
          </ac:spMkLst>
        </pc:spChg>
        <pc:spChg chg="mod">
          <ac:chgData name="Britt Kjensli" userId="b29e1c34-217f-4db1-b543-a4a85dc694cd" providerId="ADAL" clId="{35A38B1E-8BBE-49E4-99DD-D9FA6672AE8F}" dt="2022-06-05T12:39:05.704" v="102" actId="20577"/>
          <ac:spMkLst>
            <pc:docMk/>
            <pc:sldMk cId="1619222881" sldId="263"/>
            <ac:spMk id="4099" creationId="{00000000-0000-0000-0000-000000000000}"/>
          </ac:spMkLst>
        </pc:spChg>
      </pc:sldChg>
      <pc:sldChg chg="del">
        <pc:chgData name="Britt Kjensli" userId="b29e1c34-217f-4db1-b543-a4a85dc694cd" providerId="ADAL" clId="{35A38B1E-8BBE-49E4-99DD-D9FA6672AE8F}" dt="2022-06-07T06:09:02.307" v="1565" actId="2696"/>
        <pc:sldMkLst>
          <pc:docMk/>
          <pc:sldMk cId="799686973" sldId="264"/>
        </pc:sldMkLst>
      </pc:sldChg>
      <pc:sldChg chg="modSp mod">
        <pc:chgData name="Britt Kjensli" userId="b29e1c34-217f-4db1-b543-a4a85dc694cd" providerId="ADAL" clId="{35A38B1E-8BBE-49E4-99DD-D9FA6672AE8F}" dt="2022-06-05T12:40:52.109" v="107" actId="790"/>
        <pc:sldMkLst>
          <pc:docMk/>
          <pc:sldMk cId="2208471903" sldId="265"/>
        </pc:sldMkLst>
        <pc:spChg chg="mod">
          <ac:chgData name="Britt Kjensli" userId="b29e1c34-217f-4db1-b543-a4a85dc694cd" providerId="ADAL" clId="{35A38B1E-8BBE-49E4-99DD-D9FA6672AE8F}" dt="2022-06-05T12:40:52.109" v="107" actId="790"/>
          <ac:spMkLst>
            <pc:docMk/>
            <pc:sldMk cId="2208471903" sldId="265"/>
            <ac:spMk id="4099" creationId="{00000000-0000-0000-0000-000000000000}"/>
          </ac:spMkLst>
        </pc:spChg>
      </pc:sldChg>
      <pc:sldChg chg="modSp add mod">
        <pc:chgData name="Britt Kjensli" userId="b29e1c34-217f-4db1-b543-a4a85dc694cd" providerId="ADAL" clId="{35A38B1E-8BBE-49E4-99DD-D9FA6672AE8F}" dt="2022-06-05T13:11:03.925" v="1562" actId="6549"/>
        <pc:sldMkLst>
          <pc:docMk/>
          <pc:sldMk cId="3535245152" sldId="266"/>
        </pc:sldMkLst>
        <pc:spChg chg="mod">
          <ac:chgData name="Britt Kjensli" userId="b29e1c34-217f-4db1-b543-a4a85dc694cd" providerId="ADAL" clId="{35A38B1E-8BBE-49E4-99DD-D9FA6672AE8F}" dt="2022-06-05T12:43:17.906" v="251" actId="6549"/>
          <ac:spMkLst>
            <pc:docMk/>
            <pc:sldMk cId="3535245152" sldId="266"/>
            <ac:spMk id="4098" creationId="{00000000-0000-0000-0000-000000000000}"/>
          </ac:spMkLst>
        </pc:spChg>
        <pc:spChg chg="mod">
          <ac:chgData name="Britt Kjensli" userId="b29e1c34-217f-4db1-b543-a4a85dc694cd" providerId="ADAL" clId="{35A38B1E-8BBE-49E4-99DD-D9FA6672AE8F}" dt="2022-06-05T13:11:03.925" v="1562" actId="6549"/>
          <ac:spMkLst>
            <pc:docMk/>
            <pc:sldMk cId="3535245152" sldId="266"/>
            <ac:spMk id="4099" creationId="{00000000-0000-0000-0000-000000000000}"/>
          </ac:spMkLst>
        </pc:spChg>
      </pc:sldChg>
      <pc:sldChg chg="add">
        <pc:chgData name="Britt Kjensli" userId="b29e1c34-217f-4db1-b543-a4a85dc694cd" providerId="ADAL" clId="{35A38B1E-8BBE-49E4-99DD-D9FA6672AE8F}" dt="2022-06-05T12:50:28.766" v="1009" actId="2890"/>
        <pc:sldMkLst>
          <pc:docMk/>
          <pc:sldMk cId="1727029427" sldId="267"/>
        </pc:sldMkLst>
      </pc:sldChg>
      <pc:sldChg chg="modSp add mod">
        <pc:chgData name="Britt Kjensli" userId="b29e1c34-217f-4db1-b543-a4a85dc694cd" providerId="ADAL" clId="{35A38B1E-8BBE-49E4-99DD-D9FA6672AE8F}" dt="2022-06-06T18:49:56.964" v="1563" actId="5793"/>
        <pc:sldMkLst>
          <pc:docMk/>
          <pc:sldMk cId="104185875" sldId="268"/>
        </pc:sldMkLst>
        <pc:spChg chg="mod">
          <ac:chgData name="Britt Kjensli" userId="b29e1c34-217f-4db1-b543-a4a85dc694cd" providerId="ADAL" clId="{35A38B1E-8BBE-49E4-99DD-D9FA6672AE8F}" dt="2022-06-05T12:57:38.064" v="1086" actId="20577"/>
          <ac:spMkLst>
            <pc:docMk/>
            <pc:sldMk cId="104185875" sldId="268"/>
            <ac:spMk id="4098" creationId="{00000000-0000-0000-0000-000000000000}"/>
          </ac:spMkLst>
        </pc:spChg>
        <pc:spChg chg="mod">
          <ac:chgData name="Britt Kjensli" userId="b29e1c34-217f-4db1-b543-a4a85dc694cd" providerId="ADAL" clId="{35A38B1E-8BBE-49E4-99DD-D9FA6672AE8F}" dt="2022-06-06T18:49:56.964" v="1563" actId="5793"/>
          <ac:spMkLst>
            <pc:docMk/>
            <pc:sldMk cId="104185875" sldId="268"/>
            <ac:spMk id="4099" creationId="{00000000-0000-0000-0000-000000000000}"/>
          </ac:spMkLst>
        </pc:spChg>
      </pc:sldChg>
    </pc:docChg>
  </pc:docChgLst>
  <pc:docChgLst>
    <pc:chgData name="Britt Kjensli" userId="b29e1c34-217f-4db1-b543-a4a85dc694cd" providerId="ADAL" clId="{A2074907-C0C5-4CAF-8797-A5A0655CE50E}"/>
    <pc:docChg chg="modSld">
      <pc:chgData name="Britt Kjensli" userId="b29e1c34-217f-4db1-b543-a4a85dc694cd" providerId="ADAL" clId="{A2074907-C0C5-4CAF-8797-A5A0655CE50E}" dt="2022-06-14T18:47:39.037" v="3" actId="20577"/>
      <pc:docMkLst>
        <pc:docMk/>
      </pc:docMkLst>
      <pc:sldChg chg="modSp mod">
        <pc:chgData name="Britt Kjensli" userId="b29e1c34-217f-4db1-b543-a4a85dc694cd" providerId="ADAL" clId="{A2074907-C0C5-4CAF-8797-A5A0655CE50E}" dt="2022-06-14T18:47:39.037" v="3" actId="20577"/>
        <pc:sldMkLst>
          <pc:docMk/>
          <pc:sldMk cId="0" sldId="256"/>
        </pc:sldMkLst>
        <pc:spChg chg="mod">
          <ac:chgData name="Britt Kjensli" userId="b29e1c34-217f-4db1-b543-a4a85dc694cd" providerId="ADAL" clId="{A2074907-C0C5-4CAF-8797-A5A0655CE50E}" dt="2022-06-14T18:47:39.037" v="3" actId="20577"/>
          <ac:spMkLst>
            <pc:docMk/>
            <pc:sldMk cId="0" sldId="256"/>
            <ac:spMk id="30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53FAC-8C22-4CD9-B5ED-F1864AAFBFF5}" type="slidenum">
              <a:rPr lang="nb-NO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5"/>
            <a:ext cx="12163814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k.no/tjenester/planer-og-planlegging/regionale-planer-og-strategier/pagaende-regionalt-planarbeid/regional-plan-for-sosial-barekraft-og-livskraftige-lokalsamfun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k.no/tjenester/planer-og-planlegging/analyse-statistikk-og-kart/nordland-i-tall/" TargetMode="External"/><Relationship Id="rId2" Type="http://schemas.openxmlformats.org/officeDocument/2006/relationships/hyperlink" Target="https://www.nfk.no/tjenester/lokal-samfunnsutvikling/folkehelse-og-lokal-samfunnsutvikling/regionale-konferanser-om-tilflytting-og-rekruttering.54402.asp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ess, utendørs, fjell, himmel&#10;&#10;Automatisk generert beskrivelse">
            <a:extLst>
              <a:ext uri="{FF2B5EF4-FFF2-40B4-BE49-F238E27FC236}">
                <a16:creationId xmlns:a16="http://schemas.microsoft.com/office/drawing/2014/main" id="{5EB5FF0B-AD30-4F66-B20F-9DACC85F1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71399"/>
            <a:ext cx="12288688" cy="7029399"/>
          </a:xfrm>
          <a:prstGeom prst="rect">
            <a:avLst/>
          </a:prstGeom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563272" y="6643688"/>
            <a:ext cx="3581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b-NO" altLang="nb-NO" sz="800" dirty="0">
                <a:solidFill>
                  <a:schemeClr val="bg1"/>
                </a:solidFill>
                <a:latin typeface="Verdana" pitchFamily="34" charset="0"/>
              </a:rPr>
              <a:t>Foto: Ernst Furuhatt</a:t>
            </a:r>
          </a:p>
        </p:txBody>
      </p:sp>
      <p:sp>
        <p:nvSpPr>
          <p:cNvPr id="6" name="Rektangel 5"/>
          <p:cNvSpPr/>
          <p:nvPr/>
        </p:nvSpPr>
        <p:spPr>
          <a:xfrm>
            <a:off x="-96688" y="-171399"/>
            <a:ext cx="123853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-96688" y="4922525"/>
            <a:ext cx="5733274" cy="172819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000" tIns="118800" rIns="162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2200" b="1" dirty="0">
                <a:solidFill>
                  <a:srgbClr val="0082A3"/>
                </a:solidFill>
                <a:latin typeface="Verdana" pitchFamily="34" charset="0"/>
              </a:rPr>
              <a:t>Regional plan for sosial bærekraft og livskraftige lokalsamfunn og avrunding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nb-NO" altLang="nb-NO" sz="1400" dirty="0">
                <a:latin typeface="Verdana" pitchFamily="34" charset="0"/>
              </a:rPr>
              <a:t>Britt Kjensli, folkehelse og lokal samfunnsutvikling</a:t>
            </a:r>
          </a:p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900">
                <a:latin typeface="Verdana" pitchFamily="34" charset="0"/>
              </a:rPr>
              <a:t>15.06.2022</a:t>
            </a:r>
            <a:endParaRPr lang="nb-NO" altLang="nb-NO" sz="900" dirty="0">
              <a:latin typeface="Verdana" pitchFamily="34" charset="0"/>
            </a:endParaRPr>
          </a:p>
        </p:txBody>
      </p:sp>
      <p:pic>
        <p:nvPicPr>
          <p:cNvPr id="3076" name="Picture 5" descr="C:\Documents and Settings\RBK27\Skrivebord\LOGO\NFK LOGO\Logo_nfk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2" y="404664"/>
            <a:ext cx="190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Status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Starta arbeidet i tverrfaglig prosjektgruppe med interne og eksterne aktører i oktober</a:t>
            </a:r>
          </a:p>
          <a:p>
            <a:r>
              <a:rPr lang="nb-NO" altLang="nb-NO" dirty="0"/>
              <a:t>Varsel om oppstart av planarbeidet gjort i FT i april 2022</a:t>
            </a:r>
          </a:p>
          <a:p>
            <a:r>
              <a:rPr lang="nb-NO" altLang="nb-NO" dirty="0"/>
              <a:t>Etablering av arbeidsgrupper med interne og eksterne aktører, bl.a. kommunene, i  juni</a:t>
            </a:r>
          </a:p>
          <a:p>
            <a:r>
              <a:rPr lang="nb-NO" altLang="nb-NO" dirty="0"/>
              <a:t>Planprogram på høring og offentlig ettersyn planlagt i september 2022. </a:t>
            </a:r>
          </a:p>
          <a:p>
            <a:r>
              <a:rPr lang="nb-NO" altLang="nb-NO" dirty="0"/>
              <a:t>Ferdig plan planlegges framlagt for fylkestinget i 2023</a:t>
            </a:r>
          </a:p>
        </p:txBody>
      </p:sp>
    </p:spTree>
    <p:extLst>
      <p:ext uri="{BB962C8B-B14F-4D97-AF65-F5344CB8AC3E}">
        <p14:creationId xmlns:p14="http://schemas.microsoft.com/office/powerpoint/2010/main" val="172702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nn-N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Planstrategiens langsiktige utviklingsmål</a:t>
            </a:r>
            <a:endParaRPr lang="nb-N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800" dirty="0">
                <a:latin typeface="Liberation Sans"/>
                <a:ea typeface="Calibri" panose="020F0502020204030204" pitchFamily="34" charset="0"/>
                <a:cs typeface="Liberation Sans"/>
              </a:rPr>
              <a:t>Planen tar utgangspunkt i «Et bærekraftig Nordland, regional</a:t>
            </a:r>
          </a:p>
          <a:p>
            <a:pPr marL="0" lvl="0" indent="0">
              <a:buNone/>
            </a:pPr>
            <a:r>
              <a:rPr lang="nb-NO" sz="1800" dirty="0">
                <a:latin typeface="Liberation Sans"/>
                <a:ea typeface="Calibri" panose="020F0502020204030204" pitchFamily="34" charset="0"/>
                <a:cs typeface="Liberation Sans"/>
              </a:rPr>
              <a:t>planstrategi for samarbeid og grønn omstilling 2021-2024»</a:t>
            </a:r>
            <a:endParaRPr lang="nb-NO" sz="1800" dirty="0">
              <a:effectLst/>
              <a:latin typeface="Liberation Sans"/>
              <a:ea typeface="Calibri" panose="020F0502020204030204" pitchFamily="34" charset="0"/>
              <a:cs typeface="Liberation San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FF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Mål 1: Attraktive og inkluderende samfunn med gode kultur-, service- og tjenestetilbud for alle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Mål 5: God kvalitet i </a:t>
            </a:r>
            <a:r>
              <a:rPr lang="nn-NO" sz="1800" dirty="0" err="1">
                <a:solidFill>
                  <a:srgbClr val="00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skoletilbudene</a:t>
            </a:r>
            <a:r>
              <a:rPr lang="nn-NO" sz="1800" dirty="0">
                <a:solidFill>
                  <a:srgbClr val="00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 og et arbeidsliv som stimulerer til kompetanseutvikling i hele karrieren </a:t>
            </a:r>
            <a:endParaRPr lang="nb-NO" sz="1800" dirty="0">
              <a:solidFill>
                <a:srgbClr val="000000"/>
              </a:solidFill>
              <a:effectLst/>
              <a:latin typeface="Liberation Sans"/>
              <a:ea typeface="Calibri" panose="020F0502020204030204" pitchFamily="34" charset="0"/>
              <a:cs typeface="Liberation San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 6: Kompetansearbeidsplasser og høyere utdannings- og forskningsmiljø som er sterke utviklingsaktører i regionalt samfunns- og næringsliv</a:t>
            </a: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123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nn-N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Planstrategien </a:t>
            </a:r>
            <a:r>
              <a:rPr lang="nn-NO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sier</a:t>
            </a:r>
            <a:r>
              <a:rPr lang="nn-N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planen:</a:t>
            </a:r>
            <a:endParaRPr lang="nb-N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Planen skal “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videreutvikle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politikken 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innenfor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mange ulike tema: distriktspolitikk, by- og regionsenterpolitikk, 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stedsutvikling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tilflytting og rekruttering, kultur, kulturminner, folkehelse og 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utenforskap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</a:p>
          <a:p>
            <a:pPr>
              <a:lnSpc>
                <a:spcPct val="115000"/>
              </a:lnSpc>
            </a:pP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Planen skal erstatte regional plan for folkehelse 2018-2025 og regional plan for by- og regionsenterpolitikk 2017-2025. 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Kulturminneområdet vil også inngå, i stedet for at det utarbeides en egen regional plan for dette. 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Planen vil ha berøringspunkter med de to andre regionale planene som utarbeides i perioden, innenfor arealforvaltning og kompetanse, og vil måtte samordnes med disse.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61922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Problemstillinger </a:t>
            </a:r>
            <a:r>
              <a:rPr lang="nb-NO" altLang="nb-NO"/>
              <a:t>i oppstartsaken i FT</a:t>
            </a:r>
            <a:endParaRPr lang="nb-NO" alt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skape attraktive, inkluderende og bærekraftige steder for besøkende, næringsliv og innbyggere? Og hvordan få flere innbyggere i både regionsentra og distrikt?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få til utvikling og omstilling av tjenestetilbud og aktiviteter i distriktene?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får vi flere til å delta i arbeids- og samfunnslivet?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Hvis vi skal øke livskvaliteten, tilhørigheten og attraktiviteten i Nordland, hvor er det innovasjonene må komme? 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20847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Innspill til planen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Bruker arenaer vi har allerede – disse tre regionale konferansene, generasjonskonferansen 11. juni og frivillighetskonferansene til høsten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Rekrutteri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språk, utdanning, kvalifisering og frivillighet er viktige områder i planen – tar innspillene fra i dag med oss – som kunnskapsgrunnlag og eventuelt forslag til tiltak</a:t>
            </a:r>
            <a:endParaRPr lang="nb-NO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 egne møter, arenaer fysisk eller digitalt, samt vår hjemmeside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Invitere ulike aktører fra det offentlige, priva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te, akademia, frivilligheten og innbyggere generelt inn i arbeidsgrupper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Samle inn kunnskap ved hjelp av studenter i sommerjobb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vil legges ut på nettsida vår etter hvert: 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https://www.nfk.no/tjenester/planer-og-planlegging/regionale-planer-og-strategier/pagaende-regionalt-planarbeid/regional-plan-for-sosial-barekraft-og-livskraftige-lokalsamfunn/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Avrunding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vil legge ut oppsummering av gruppearbeidene, presentasjoner mm på vår hjemmeside: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https://www.nfk.no/tjenester/lokal-samfunnsutvikling/folkehelse-og-lokal-samfunnsutvikling/regionale-konferanser-om-tilflytting-og-rekruttering.54402.aspx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nettsida er også: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Lenke til rapporten og FT-saken om Tilflytting og rekruttering fra utlandet og pilotkommuneprosjektet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Opptak av </a:t>
            </a:r>
            <a:r>
              <a:rPr lang="nb-NO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webinaret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21. april med temaet: Hvordan ta imot nye innbyggere?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Statistikk på tilflytting og rekruttering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statistikk finner dere på sidene til vår nye enhet ASK-gruppa (analyse, statistikk og kart) 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https://www.nfk.no/tjenester/planer-og-planlegging/analyse-statistikk-og-kart/nordland-i-tall/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5875"/>
      </p:ext>
    </p:extLst>
  </p:cSld>
  <p:clrMapOvr>
    <a:masterClrMapping/>
  </p:clrMapOvr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l blaa powerpoint (1).pptx" id="{8F827CF9-0368-4326-9CFB-886E0BC5EBA6}" vid="{E754C082-F935-4C88-92DD-C7B5BB56434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2136</TotalTime>
  <Words>552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Liberation Sans</vt:lpstr>
      <vt:lpstr>Symbol</vt:lpstr>
      <vt:lpstr>Times New Roman</vt:lpstr>
      <vt:lpstr>Verdana</vt:lpstr>
      <vt:lpstr>~-..--kunde-filer-mal_blaa_-_skulpturlandskap (11)</vt:lpstr>
      <vt:lpstr>PowerPoint-presentasjon</vt:lpstr>
      <vt:lpstr>Status</vt:lpstr>
      <vt:lpstr>Planstrategiens langsiktige utviklingsmål</vt:lpstr>
      <vt:lpstr>Planstrategien sier om planen:</vt:lpstr>
      <vt:lpstr>Problemstillinger i oppstartsaken i FT</vt:lpstr>
      <vt:lpstr>Innspill til planen</vt:lpstr>
      <vt:lpstr>Avrunding</vt:lpstr>
    </vt:vector>
  </TitlesOfParts>
  <Company>Nordland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Britt Kjensli</dc:creator>
  <cp:lastModifiedBy>Britt Kjensli</cp:lastModifiedBy>
  <cp:revision>5</cp:revision>
  <dcterms:created xsi:type="dcterms:W3CDTF">2022-01-06T06:57:21Z</dcterms:created>
  <dcterms:modified xsi:type="dcterms:W3CDTF">2022-06-14T18:47:40Z</dcterms:modified>
</cp:coreProperties>
</file>