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56" r:id="rId5"/>
    <p:sldId id="261" r:id="rId6"/>
    <p:sldId id="258" r:id="rId7"/>
    <p:sldId id="264" r:id="rId8"/>
    <p:sldId id="265" r:id="rId9"/>
    <p:sldId id="257" r:id="rId10"/>
    <p:sldId id="262" r:id="rId11"/>
    <p:sldId id="266" r:id="rId12"/>
    <p:sldId id="267" r:id="rId13"/>
    <p:sldId id="270" r:id="rId14"/>
    <p:sldId id="260" r:id="rId15"/>
    <p:sldId id="269" r:id="rId16"/>
    <p:sldId id="259" r:id="rId17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C2BF"/>
    <a:srgbClr val="E9E7E7"/>
    <a:srgbClr val="3E38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11537D-5720-4046-95CA-AA16B7E232E9}" v="164" dt="2023-04-14T10:52:25.9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6327"/>
  </p:normalViewPr>
  <p:slideViewPr>
    <p:cSldViewPr snapToGrid="0" snapToObjects="1">
      <p:cViewPr varScale="1">
        <p:scale>
          <a:sx n="157" d="100"/>
          <a:sy n="157" d="100"/>
        </p:scale>
        <p:origin x="15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sen, Silje Solbakken" userId="e544282d-8a97-489e-99fb-5b727301b9f9" providerId="ADAL" clId="{811DE873-4A23-4639-BB89-790A1F20A51A}"/>
    <pc:docChg chg="custSel addSld modSld">
      <pc:chgData name="Johansen, Silje Solbakken" userId="e544282d-8a97-489e-99fb-5b727301b9f9" providerId="ADAL" clId="{811DE873-4A23-4639-BB89-790A1F20A51A}" dt="2023-04-03T12:45:10.142" v="24" actId="6549"/>
      <pc:docMkLst>
        <pc:docMk/>
      </pc:docMkLst>
      <pc:sldChg chg="modSp add mod">
        <pc:chgData name="Johansen, Silje Solbakken" userId="e544282d-8a97-489e-99fb-5b727301b9f9" providerId="ADAL" clId="{811DE873-4A23-4639-BB89-790A1F20A51A}" dt="2023-04-03T12:45:10.142" v="24" actId="6549"/>
        <pc:sldMkLst>
          <pc:docMk/>
          <pc:sldMk cId="3418019884" sldId="268"/>
        </pc:sldMkLst>
        <pc:spChg chg="mod">
          <ac:chgData name="Johansen, Silje Solbakken" userId="e544282d-8a97-489e-99fb-5b727301b9f9" providerId="ADAL" clId="{811DE873-4A23-4639-BB89-790A1F20A51A}" dt="2023-04-03T12:45:10.142" v="24" actId="6549"/>
          <ac:spMkLst>
            <pc:docMk/>
            <pc:sldMk cId="3418019884" sldId="268"/>
            <ac:spMk id="11" creationId="{2F2F55B3-3D0B-15CC-D51B-09756EA368AF}"/>
          </ac:spMkLst>
        </pc:spChg>
        <pc:spChg chg="mod">
          <ac:chgData name="Johansen, Silje Solbakken" userId="e544282d-8a97-489e-99fb-5b727301b9f9" providerId="ADAL" clId="{811DE873-4A23-4639-BB89-790A1F20A51A}" dt="2023-04-03T12:44:48.772" v="7" actId="20577"/>
          <ac:spMkLst>
            <pc:docMk/>
            <pc:sldMk cId="3418019884" sldId="268"/>
            <ac:spMk id="13" creationId="{F844FA7A-55C2-F36D-80A1-4BCAC7611EFA}"/>
          </ac:spMkLst>
        </pc:spChg>
      </pc:sldChg>
    </pc:docChg>
  </pc:docChgLst>
  <pc:docChgLst>
    <pc:chgData name="Johansen, Silje Solbakken" userId="e544282d-8a97-489e-99fb-5b727301b9f9" providerId="ADAL" clId="{8DB046A0-B679-4F12-860F-DE213F4A5D74}"/>
    <pc:docChg chg="custSel addSld delSld modSld sldOrd">
      <pc:chgData name="Johansen, Silje Solbakken" userId="e544282d-8a97-489e-99fb-5b727301b9f9" providerId="ADAL" clId="{8DB046A0-B679-4F12-860F-DE213F4A5D74}" dt="2023-03-07T11:34:08.205" v="1049" actId="20577"/>
      <pc:docMkLst>
        <pc:docMk/>
      </pc:docMkLst>
      <pc:sldChg chg="modSp mod">
        <pc:chgData name="Johansen, Silje Solbakken" userId="e544282d-8a97-489e-99fb-5b727301b9f9" providerId="ADAL" clId="{8DB046A0-B679-4F12-860F-DE213F4A5D74}" dt="2023-03-02T11:09:45.317" v="244" actId="20577"/>
        <pc:sldMkLst>
          <pc:docMk/>
          <pc:sldMk cId="464400226" sldId="258"/>
        </pc:sldMkLst>
        <pc:spChg chg="mod">
          <ac:chgData name="Johansen, Silje Solbakken" userId="e544282d-8a97-489e-99fb-5b727301b9f9" providerId="ADAL" clId="{8DB046A0-B679-4F12-860F-DE213F4A5D74}" dt="2023-03-02T11:09:45.317" v="244" actId="20577"/>
          <ac:spMkLst>
            <pc:docMk/>
            <pc:sldMk cId="464400226" sldId="258"/>
            <ac:spMk id="11" creationId="{2F2F55B3-3D0B-15CC-D51B-09756EA368AF}"/>
          </ac:spMkLst>
        </pc:spChg>
      </pc:sldChg>
      <pc:sldChg chg="mod modShow">
        <pc:chgData name="Johansen, Silje Solbakken" userId="e544282d-8a97-489e-99fb-5b727301b9f9" providerId="ADAL" clId="{8DB046A0-B679-4F12-860F-DE213F4A5D74}" dt="2023-03-07T11:30:44.951" v="374" actId="729"/>
        <pc:sldMkLst>
          <pc:docMk/>
          <pc:sldMk cId="3953999091" sldId="262"/>
        </pc:sldMkLst>
      </pc:sldChg>
      <pc:sldChg chg="del">
        <pc:chgData name="Johansen, Silje Solbakken" userId="e544282d-8a97-489e-99fb-5b727301b9f9" providerId="ADAL" clId="{8DB046A0-B679-4F12-860F-DE213F4A5D74}" dt="2023-03-02T11:01:24.404" v="0" actId="47"/>
        <pc:sldMkLst>
          <pc:docMk/>
          <pc:sldMk cId="1117517574" sldId="263"/>
        </pc:sldMkLst>
      </pc:sldChg>
      <pc:sldChg chg="modSp mod ord">
        <pc:chgData name="Johansen, Silje Solbakken" userId="e544282d-8a97-489e-99fb-5b727301b9f9" providerId="ADAL" clId="{8DB046A0-B679-4F12-860F-DE213F4A5D74}" dt="2023-03-02T11:11:37.720" v="373" actId="20577"/>
        <pc:sldMkLst>
          <pc:docMk/>
          <pc:sldMk cId="2894542696" sldId="265"/>
        </pc:sldMkLst>
        <pc:spChg chg="mod">
          <ac:chgData name="Johansen, Silje Solbakken" userId="e544282d-8a97-489e-99fb-5b727301b9f9" providerId="ADAL" clId="{8DB046A0-B679-4F12-860F-DE213F4A5D74}" dt="2023-03-02T11:11:37.720" v="373" actId="20577"/>
          <ac:spMkLst>
            <pc:docMk/>
            <pc:sldMk cId="2894542696" sldId="265"/>
            <ac:spMk id="11" creationId="{2F2F55B3-3D0B-15CC-D51B-09756EA368AF}"/>
          </ac:spMkLst>
        </pc:spChg>
        <pc:spChg chg="mod">
          <ac:chgData name="Johansen, Silje Solbakken" userId="e544282d-8a97-489e-99fb-5b727301b9f9" providerId="ADAL" clId="{8DB046A0-B679-4F12-860F-DE213F4A5D74}" dt="2023-03-02T11:11:05.129" v="307" actId="20577"/>
          <ac:spMkLst>
            <pc:docMk/>
            <pc:sldMk cId="2894542696" sldId="265"/>
            <ac:spMk id="13" creationId="{F844FA7A-55C2-F36D-80A1-4BCAC7611EFA}"/>
          </ac:spMkLst>
        </pc:spChg>
      </pc:sldChg>
      <pc:sldChg chg="mod modShow">
        <pc:chgData name="Johansen, Silje Solbakken" userId="e544282d-8a97-489e-99fb-5b727301b9f9" providerId="ADAL" clId="{8DB046A0-B679-4F12-860F-DE213F4A5D74}" dt="2023-03-07T11:30:49.798" v="375" actId="729"/>
        <pc:sldMkLst>
          <pc:docMk/>
          <pc:sldMk cId="1761920477" sldId="266"/>
        </pc:sldMkLst>
      </pc:sldChg>
      <pc:sldChg chg="modSp add mod ord">
        <pc:chgData name="Johansen, Silje Solbakken" userId="e544282d-8a97-489e-99fb-5b727301b9f9" providerId="ADAL" clId="{8DB046A0-B679-4F12-860F-DE213F4A5D74}" dt="2023-03-07T11:34:08.205" v="1049" actId="20577"/>
        <pc:sldMkLst>
          <pc:docMk/>
          <pc:sldMk cId="2055499439" sldId="267"/>
        </pc:sldMkLst>
        <pc:spChg chg="mod">
          <ac:chgData name="Johansen, Silje Solbakken" userId="e544282d-8a97-489e-99fb-5b727301b9f9" providerId="ADAL" clId="{8DB046A0-B679-4F12-860F-DE213F4A5D74}" dt="2023-03-07T11:34:08.205" v="1049" actId="20577"/>
          <ac:spMkLst>
            <pc:docMk/>
            <pc:sldMk cId="2055499439" sldId="267"/>
            <ac:spMk id="11" creationId="{2F2F55B3-3D0B-15CC-D51B-09756EA368AF}"/>
          </ac:spMkLst>
        </pc:spChg>
        <pc:spChg chg="mod">
          <ac:chgData name="Johansen, Silje Solbakken" userId="e544282d-8a97-489e-99fb-5b727301b9f9" providerId="ADAL" clId="{8DB046A0-B679-4F12-860F-DE213F4A5D74}" dt="2023-03-07T11:31:14.681" v="403" actId="14100"/>
          <ac:spMkLst>
            <pc:docMk/>
            <pc:sldMk cId="2055499439" sldId="267"/>
            <ac:spMk id="13" creationId="{F844FA7A-55C2-F36D-80A1-4BCAC7611EFA}"/>
          </ac:spMkLst>
        </pc:spChg>
      </pc:sldChg>
    </pc:docChg>
  </pc:docChgLst>
  <pc:docChgLst>
    <pc:chgData name="Johansen, Silje Solbakken" userId="e544282d-8a97-489e-99fb-5b727301b9f9" providerId="ADAL" clId="{C5FC649E-5E6E-4B5F-A55D-E1ED679C5681}"/>
    <pc:docChg chg="undo custSel addSld modSld sldOrd">
      <pc:chgData name="Johansen, Silje Solbakken" userId="e544282d-8a97-489e-99fb-5b727301b9f9" providerId="ADAL" clId="{C5FC649E-5E6E-4B5F-A55D-E1ED679C5681}" dt="2022-11-07T14:17:59.239" v="569" actId="6549"/>
      <pc:docMkLst>
        <pc:docMk/>
      </pc:docMkLst>
      <pc:sldChg chg="modSp mod ord">
        <pc:chgData name="Johansen, Silje Solbakken" userId="e544282d-8a97-489e-99fb-5b727301b9f9" providerId="ADAL" clId="{C5FC649E-5E6E-4B5F-A55D-E1ED679C5681}" dt="2022-11-04T11:37:53.502" v="50" actId="2711"/>
        <pc:sldMkLst>
          <pc:docMk/>
          <pc:sldMk cId="500582401" sldId="256"/>
        </pc:sldMkLst>
        <pc:spChg chg="mod">
          <ac:chgData name="Johansen, Silje Solbakken" userId="e544282d-8a97-489e-99fb-5b727301b9f9" providerId="ADAL" clId="{C5FC649E-5E6E-4B5F-A55D-E1ED679C5681}" dt="2022-11-04T11:37:44.093" v="49" actId="2711"/>
          <ac:spMkLst>
            <pc:docMk/>
            <pc:sldMk cId="500582401" sldId="256"/>
            <ac:spMk id="4" creationId="{D8B3E3D1-A64F-6C49-A65E-78234E99BA50}"/>
          </ac:spMkLst>
        </pc:spChg>
        <pc:spChg chg="mod">
          <ac:chgData name="Johansen, Silje Solbakken" userId="e544282d-8a97-489e-99fb-5b727301b9f9" providerId="ADAL" clId="{C5FC649E-5E6E-4B5F-A55D-E1ED679C5681}" dt="2022-11-04T11:37:53.502" v="50" actId="2711"/>
          <ac:spMkLst>
            <pc:docMk/>
            <pc:sldMk cId="500582401" sldId="256"/>
            <ac:spMk id="5" creationId="{972C9742-7508-1E46-970C-66D5DB19D6F4}"/>
          </ac:spMkLst>
        </pc:spChg>
      </pc:sldChg>
      <pc:sldChg chg="modSp mod">
        <pc:chgData name="Johansen, Silje Solbakken" userId="e544282d-8a97-489e-99fb-5b727301b9f9" providerId="ADAL" clId="{C5FC649E-5E6E-4B5F-A55D-E1ED679C5681}" dt="2022-11-04T11:40:17.553" v="100" actId="20577"/>
        <pc:sldMkLst>
          <pc:docMk/>
          <pc:sldMk cId="3692083753" sldId="257"/>
        </pc:sldMkLst>
        <pc:spChg chg="mod">
          <ac:chgData name="Johansen, Silje Solbakken" userId="e544282d-8a97-489e-99fb-5b727301b9f9" providerId="ADAL" clId="{C5FC649E-5E6E-4B5F-A55D-E1ED679C5681}" dt="2022-11-04T11:40:17.553" v="100" actId="20577"/>
          <ac:spMkLst>
            <pc:docMk/>
            <pc:sldMk cId="3692083753" sldId="257"/>
            <ac:spMk id="11" creationId="{2F2F55B3-3D0B-15CC-D51B-09756EA368AF}"/>
          </ac:spMkLst>
        </pc:spChg>
        <pc:spChg chg="mod">
          <ac:chgData name="Johansen, Silje Solbakken" userId="e544282d-8a97-489e-99fb-5b727301b9f9" providerId="ADAL" clId="{C5FC649E-5E6E-4B5F-A55D-E1ED679C5681}" dt="2022-11-04T11:39:11.011" v="72" actId="2711"/>
          <ac:spMkLst>
            <pc:docMk/>
            <pc:sldMk cId="3692083753" sldId="257"/>
            <ac:spMk id="13" creationId="{F844FA7A-55C2-F36D-80A1-4BCAC7611EFA}"/>
          </ac:spMkLst>
        </pc:spChg>
      </pc:sldChg>
      <pc:sldChg chg="modSp mod">
        <pc:chgData name="Johansen, Silje Solbakken" userId="e544282d-8a97-489e-99fb-5b727301b9f9" providerId="ADAL" clId="{C5FC649E-5E6E-4B5F-A55D-E1ED679C5681}" dt="2022-11-04T11:38:39.124" v="67" actId="2711"/>
        <pc:sldMkLst>
          <pc:docMk/>
          <pc:sldMk cId="464400226" sldId="258"/>
        </pc:sldMkLst>
        <pc:spChg chg="mod">
          <ac:chgData name="Johansen, Silje Solbakken" userId="e544282d-8a97-489e-99fb-5b727301b9f9" providerId="ADAL" clId="{C5FC649E-5E6E-4B5F-A55D-E1ED679C5681}" dt="2022-11-04T11:38:39.124" v="67" actId="2711"/>
          <ac:spMkLst>
            <pc:docMk/>
            <pc:sldMk cId="464400226" sldId="258"/>
            <ac:spMk id="11" creationId="{2F2F55B3-3D0B-15CC-D51B-09756EA368AF}"/>
          </ac:spMkLst>
        </pc:spChg>
        <pc:spChg chg="mod">
          <ac:chgData name="Johansen, Silje Solbakken" userId="e544282d-8a97-489e-99fb-5b727301b9f9" providerId="ADAL" clId="{C5FC649E-5E6E-4B5F-A55D-E1ED679C5681}" dt="2022-11-04T11:38:31.523" v="66" actId="6549"/>
          <ac:spMkLst>
            <pc:docMk/>
            <pc:sldMk cId="464400226" sldId="258"/>
            <ac:spMk id="13" creationId="{F844FA7A-55C2-F36D-80A1-4BCAC7611EFA}"/>
          </ac:spMkLst>
        </pc:spChg>
      </pc:sldChg>
      <pc:sldChg chg="modSp mod">
        <pc:chgData name="Johansen, Silje Solbakken" userId="e544282d-8a97-489e-99fb-5b727301b9f9" providerId="ADAL" clId="{C5FC649E-5E6E-4B5F-A55D-E1ED679C5681}" dt="2022-11-04T11:39:51.970" v="75" actId="20577"/>
        <pc:sldMkLst>
          <pc:docMk/>
          <pc:sldMk cId="3600840210" sldId="259"/>
        </pc:sldMkLst>
        <pc:spChg chg="mod">
          <ac:chgData name="Johansen, Silje Solbakken" userId="e544282d-8a97-489e-99fb-5b727301b9f9" providerId="ADAL" clId="{C5FC649E-5E6E-4B5F-A55D-E1ED679C5681}" dt="2022-11-04T11:39:51.970" v="75" actId="20577"/>
          <ac:spMkLst>
            <pc:docMk/>
            <pc:sldMk cId="3600840210" sldId="259"/>
            <ac:spMk id="2" creationId="{B85F7BA5-FA0A-B6EE-3317-1235584C33FE}"/>
          </ac:spMkLst>
        </pc:spChg>
      </pc:sldChg>
      <pc:sldChg chg="modSp mod">
        <pc:chgData name="Johansen, Silje Solbakken" userId="e544282d-8a97-489e-99fb-5b727301b9f9" providerId="ADAL" clId="{C5FC649E-5E6E-4B5F-A55D-E1ED679C5681}" dt="2022-11-04T11:38:13.658" v="52" actId="2711"/>
        <pc:sldMkLst>
          <pc:docMk/>
          <pc:sldMk cId="3769342449" sldId="261"/>
        </pc:sldMkLst>
        <pc:spChg chg="mod">
          <ac:chgData name="Johansen, Silje Solbakken" userId="e544282d-8a97-489e-99fb-5b727301b9f9" providerId="ADAL" clId="{C5FC649E-5E6E-4B5F-A55D-E1ED679C5681}" dt="2022-11-04T11:38:04.631" v="51" actId="2711"/>
          <ac:spMkLst>
            <pc:docMk/>
            <pc:sldMk cId="3769342449" sldId="261"/>
            <ac:spMk id="7" creationId="{82F94D04-73AF-D355-A147-6DF372FF3126}"/>
          </ac:spMkLst>
        </pc:spChg>
        <pc:spChg chg="mod">
          <ac:chgData name="Johansen, Silje Solbakken" userId="e544282d-8a97-489e-99fb-5b727301b9f9" providerId="ADAL" clId="{C5FC649E-5E6E-4B5F-A55D-E1ED679C5681}" dt="2022-11-04T11:38:13.658" v="52" actId="2711"/>
          <ac:spMkLst>
            <pc:docMk/>
            <pc:sldMk cId="3769342449" sldId="261"/>
            <ac:spMk id="8" creationId="{D6B93BE1-31FE-B1FB-4DE4-527621C7D525}"/>
          </ac:spMkLst>
        </pc:spChg>
      </pc:sldChg>
      <pc:sldChg chg="modSp mod">
        <pc:chgData name="Johansen, Silje Solbakken" userId="e544282d-8a97-489e-99fb-5b727301b9f9" providerId="ADAL" clId="{C5FC649E-5E6E-4B5F-A55D-E1ED679C5681}" dt="2022-11-04T11:46:18.852" v="126" actId="5793"/>
        <pc:sldMkLst>
          <pc:docMk/>
          <pc:sldMk cId="3953999091" sldId="262"/>
        </pc:sldMkLst>
        <pc:spChg chg="mod">
          <ac:chgData name="Johansen, Silje Solbakken" userId="e544282d-8a97-489e-99fb-5b727301b9f9" providerId="ADAL" clId="{C5FC649E-5E6E-4B5F-A55D-E1ED679C5681}" dt="2022-11-04T11:38:55.517" v="68" actId="2711"/>
          <ac:spMkLst>
            <pc:docMk/>
            <pc:sldMk cId="3953999091" sldId="262"/>
            <ac:spMk id="9" creationId="{35C12B08-2766-F9B7-858E-5C4A39456107}"/>
          </ac:spMkLst>
        </pc:spChg>
        <pc:spChg chg="mod">
          <ac:chgData name="Johansen, Silje Solbakken" userId="e544282d-8a97-489e-99fb-5b727301b9f9" providerId="ADAL" clId="{C5FC649E-5E6E-4B5F-A55D-E1ED679C5681}" dt="2022-11-04T11:46:18.852" v="126" actId="5793"/>
          <ac:spMkLst>
            <pc:docMk/>
            <pc:sldMk cId="3953999091" sldId="262"/>
            <ac:spMk id="11" creationId="{2F2F55B3-3D0B-15CC-D51B-09756EA368AF}"/>
          </ac:spMkLst>
        </pc:spChg>
      </pc:sldChg>
      <pc:sldChg chg="modSp add mod">
        <pc:chgData name="Johansen, Silje Solbakken" userId="e544282d-8a97-489e-99fb-5b727301b9f9" providerId="ADAL" clId="{C5FC649E-5E6E-4B5F-A55D-E1ED679C5681}" dt="2022-11-07T14:17:59.239" v="569" actId="6549"/>
        <pc:sldMkLst>
          <pc:docMk/>
          <pc:sldMk cId="1117517574" sldId="263"/>
        </pc:sldMkLst>
        <pc:spChg chg="mod">
          <ac:chgData name="Johansen, Silje Solbakken" userId="e544282d-8a97-489e-99fb-5b727301b9f9" providerId="ADAL" clId="{C5FC649E-5E6E-4B5F-A55D-E1ED679C5681}" dt="2022-11-07T14:17:59.239" v="569" actId="6549"/>
          <ac:spMkLst>
            <pc:docMk/>
            <pc:sldMk cId="1117517574" sldId="263"/>
            <ac:spMk id="11" creationId="{2F2F55B3-3D0B-15CC-D51B-09756EA368AF}"/>
          </ac:spMkLst>
        </pc:spChg>
        <pc:spChg chg="mod">
          <ac:chgData name="Johansen, Silje Solbakken" userId="e544282d-8a97-489e-99fb-5b727301b9f9" providerId="ADAL" clId="{C5FC649E-5E6E-4B5F-A55D-E1ED679C5681}" dt="2022-11-07T14:16:21.609" v="133" actId="20577"/>
          <ac:spMkLst>
            <pc:docMk/>
            <pc:sldMk cId="1117517574" sldId="263"/>
            <ac:spMk id="13" creationId="{F844FA7A-55C2-F36D-80A1-4BCAC7611EFA}"/>
          </ac:spMkLst>
        </pc:spChg>
      </pc:sldChg>
    </pc:docChg>
  </pc:docChgLst>
  <pc:docChgLst>
    <pc:chgData name="Johansen, Silje Solbakken" userId="e544282d-8a97-489e-99fb-5b727301b9f9" providerId="ADAL" clId="{EE854163-D65D-4FA6-AF89-211A44A1092B}"/>
    <pc:docChg chg="undo custSel addSld delSld modSld sldOrd">
      <pc:chgData name="Johansen, Silje Solbakken" userId="e544282d-8a97-489e-99fb-5b727301b9f9" providerId="ADAL" clId="{EE854163-D65D-4FA6-AF89-211A44A1092B}" dt="2023-01-24T08:14:06.255" v="3960" actId="255"/>
      <pc:docMkLst>
        <pc:docMk/>
      </pc:docMkLst>
      <pc:sldChg chg="modSp">
        <pc:chgData name="Johansen, Silje Solbakken" userId="e544282d-8a97-489e-99fb-5b727301b9f9" providerId="ADAL" clId="{EE854163-D65D-4FA6-AF89-211A44A1092B}" dt="2023-01-17T10:39:42.082" v="958"/>
        <pc:sldMkLst>
          <pc:docMk/>
          <pc:sldMk cId="500582401" sldId="256"/>
        </pc:sldMkLst>
        <pc:picChg chg="mod">
          <ac:chgData name="Johansen, Silje Solbakken" userId="e544282d-8a97-489e-99fb-5b727301b9f9" providerId="ADAL" clId="{EE854163-D65D-4FA6-AF89-211A44A1092B}" dt="2023-01-17T10:39:42.082" v="958"/>
          <ac:picMkLst>
            <pc:docMk/>
            <pc:sldMk cId="500582401" sldId="256"/>
            <ac:picMk id="3" creationId="{6EC360A4-D0A4-D05E-E904-3FE1DE6CE05D}"/>
          </ac:picMkLst>
        </pc:picChg>
      </pc:sldChg>
      <pc:sldChg chg="modSp mod ord">
        <pc:chgData name="Johansen, Silje Solbakken" userId="e544282d-8a97-489e-99fb-5b727301b9f9" providerId="ADAL" clId="{EE854163-D65D-4FA6-AF89-211A44A1092B}" dt="2023-01-24T08:10:44.450" v="3909" actId="27636"/>
        <pc:sldMkLst>
          <pc:docMk/>
          <pc:sldMk cId="3692083753" sldId="257"/>
        </pc:sldMkLst>
        <pc:spChg chg="mod">
          <ac:chgData name="Johansen, Silje Solbakken" userId="e544282d-8a97-489e-99fb-5b727301b9f9" providerId="ADAL" clId="{EE854163-D65D-4FA6-AF89-211A44A1092B}" dt="2023-01-24T08:10:44.450" v="3909" actId="27636"/>
          <ac:spMkLst>
            <pc:docMk/>
            <pc:sldMk cId="3692083753" sldId="257"/>
            <ac:spMk id="11" creationId="{2F2F55B3-3D0B-15CC-D51B-09756EA368AF}"/>
          </ac:spMkLst>
        </pc:spChg>
        <pc:spChg chg="mod">
          <ac:chgData name="Johansen, Silje Solbakken" userId="e544282d-8a97-489e-99fb-5b727301b9f9" providerId="ADAL" clId="{EE854163-D65D-4FA6-AF89-211A44A1092B}" dt="2023-01-23T10:48:12.249" v="1405" actId="6549"/>
          <ac:spMkLst>
            <pc:docMk/>
            <pc:sldMk cId="3692083753" sldId="257"/>
            <ac:spMk id="13" creationId="{F844FA7A-55C2-F36D-80A1-4BCAC7611EFA}"/>
          </ac:spMkLst>
        </pc:spChg>
        <pc:picChg chg="mod">
          <ac:chgData name="Johansen, Silje Solbakken" userId="e544282d-8a97-489e-99fb-5b727301b9f9" providerId="ADAL" clId="{EE854163-D65D-4FA6-AF89-211A44A1092B}" dt="2023-01-17T10:40:29.025" v="961"/>
          <ac:picMkLst>
            <pc:docMk/>
            <pc:sldMk cId="3692083753" sldId="257"/>
            <ac:picMk id="6" creationId="{EA0CCAB2-5F8E-74EB-EED2-8F782BAD7DC8}"/>
          </ac:picMkLst>
        </pc:picChg>
      </pc:sldChg>
      <pc:sldChg chg="modSp mod">
        <pc:chgData name="Johansen, Silje Solbakken" userId="e544282d-8a97-489e-99fb-5b727301b9f9" providerId="ADAL" clId="{EE854163-D65D-4FA6-AF89-211A44A1092B}" dt="2023-01-17T10:39:54.805" v="959"/>
        <pc:sldMkLst>
          <pc:docMk/>
          <pc:sldMk cId="464400226" sldId="258"/>
        </pc:sldMkLst>
        <pc:spChg chg="mod">
          <ac:chgData name="Johansen, Silje Solbakken" userId="e544282d-8a97-489e-99fb-5b727301b9f9" providerId="ADAL" clId="{EE854163-D65D-4FA6-AF89-211A44A1092B}" dt="2023-01-17T10:36:49.545" v="952" actId="20577"/>
          <ac:spMkLst>
            <pc:docMk/>
            <pc:sldMk cId="464400226" sldId="258"/>
            <ac:spMk id="11" creationId="{2F2F55B3-3D0B-15CC-D51B-09756EA368AF}"/>
          </ac:spMkLst>
        </pc:spChg>
        <pc:picChg chg="mod">
          <ac:chgData name="Johansen, Silje Solbakken" userId="e544282d-8a97-489e-99fb-5b727301b9f9" providerId="ADAL" clId="{EE854163-D65D-4FA6-AF89-211A44A1092B}" dt="2023-01-17T10:39:54.805" v="959"/>
          <ac:picMkLst>
            <pc:docMk/>
            <pc:sldMk cId="464400226" sldId="258"/>
            <ac:picMk id="6" creationId="{EA0CCAB2-5F8E-74EB-EED2-8F782BAD7DC8}"/>
          </ac:picMkLst>
        </pc:picChg>
      </pc:sldChg>
      <pc:sldChg chg="modSp mod">
        <pc:chgData name="Johansen, Silje Solbakken" userId="e544282d-8a97-489e-99fb-5b727301b9f9" providerId="ADAL" clId="{EE854163-D65D-4FA6-AF89-211A44A1092B}" dt="2023-01-24T08:11:50.209" v="3916" actId="20577"/>
        <pc:sldMkLst>
          <pc:docMk/>
          <pc:sldMk cId="3953999091" sldId="262"/>
        </pc:sldMkLst>
        <pc:spChg chg="mod">
          <ac:chgData name="Johansen, Silje Solbakken" userId="e544282d-8a97-489e-99fb-5b727301b9f9" providerId="ADAL" clId="{EE854163-D65D-4FA6-AF89-211A44A1092B}" dt="2023-01-23T11:15:46.983" v="3226" actId="20577"/>
          <ac:spMkLst>
            <pc:docMk/>
            <pc:sldMk cId="3953999091" sldId="262"/>
            <ac:spMk id="9" creationId="{35C12B08-2766-F9B7-858E-5C4A39456107}"/>
          </ac:spMkLst>
        </pc:spChg>
        <pc:spChg chg="mod">
          <ac:chgData name="Johansen, Silje Solbakken" userId="e544282d-8a97-489e-99fb-5b727301b9f9" providerId="ADAL" clId="{EE854163-D65D-4FA6-AF89-211A44A1092B}" dt="2023-01-24T08:11:50.209" v="3916" actId="20577"/>
          <ac:spMkLst>
            <pc:docMk/>
            <pc:sldMk cId="3953999091" sldId="262"/>
            <ac:spMk id="11" creationId="{2F2F55B3-3D0B-15CC-D51B-09756EA368AF}"/>
          </ac:spMkLst>
        </pc:spChg>
        <pc:picChg chg="mod">
          <ac:chgData name="Johansen, Silje Solbakken" userId="e544282d-8a97-489e-99fb-5b727301b9f9" providerId="ADAL" clId="{EE854163-D65D-4FA6-AF89-211A44A1092B}" dt="2023-01-17T10:39:26.232" v="957"/>
          <ac:picMkLst>
            <pc:docMk/>
            <pc:sldMk cId="3953999091" sldId="262"/>
            <ac:picMk id="6" creationId="{EA0CCAB2-5F8E-74EB-EED2-8F782BAD7DC8}"/>
          </ac:picMkLst>
        </pc:picChg>
      </pc:sldChg>
      <pc:sldChg chg="modSp mod">
        <pc:chgData name="Johansen, Silje Solbakken" userId="e544282d-8a97-489e-99fb-5b727301b9f9" providerId="ADAL" clId="{EE854163-D65D-4FA6-AF89-211A44A1092B}" dt="2023-01-20T09:09:08.712" v="1062" actId="20577"/>
        <pc:sldMkLst>
          <pc:docMk/>
          <pc:sldMk cId="1117517574" sldId="263"/>
        </pc:sldMkLst>
        <pc:spChg chg="mod">
          <ac:chgData name="Johansen, Silje Solbakken" userId="e544282d-8a97-489e-99fb-5b727301b9f9" providerId="ADAL" clId="{EE854163-D65D-4FA6-AF89-211A44A1092B}" dt="2023-01-20T09:09:08.712" v="1062" actId="20577"/>
          <ac:spMkLst>
            <pc:docMk/>
            <pc:sldMk cId="1117517574" sldId="263"/>
            <ac:spMk id="11" creationId="{2F2F55B3-3D0B-15CC-D51B-09756EA368AF}"/>
          </ac:spMkLst>
        </pc:spChg>
        <pc:picChg chg="mod">
          <ac:chgData name="Johansen, Silje Solbakken" userId="e544282d-8a97-489e-99fb-5b727301b9f9" providerId="ADAL" clId="{EE854163-D65D-4FA6-AF89-211A44A1092B}" dt="2023-01-17T10:40:35.889" v="962"/>
          <ac:picMkLst>
            <pc:docMk/>
            <pc:sldMk cId="1117517574" sldId="263"/>
            <ac:picMk id="6" creationId="{EA0CCAB2-5F8E-74EB-EED2-8F782BAD7DC8}"/>
          </ac:picMkLst>
        </pc:picChg>
      </pc:sldChg>
      <pc:sldChg chg="modSp add mod">
        <pc:chgData name="Johansen, Silje Solbakken" userId="e544282d-8a97-489e-99fb-5b727301b9f9" providerId="ADAL" clId="{EE854163-D65D-4FA6-AF89-211A44A1092B}" dt="2023-01-24T08:13:30.750" v="3959" actId="5793"/>
        <pc:sldMkLst>
          <pc:docMk/>
          <pc:sldMk cId="3142866239" sldId="264"/>
        </pc:sldMkLst>
        <pc:spChg chg="mod">
          <ac:chgData name="Johansen, Silje Solbakken" userId="e544282d-8a97-489e-99fb-5b727301b9f9" providerId="ADAL" clId="{EE854163-D65D-4FA6-AF89-211A44A1092B}" dt="2023-01-24T08:13:30.750" v="3959" actId="5793"/>
          <ac:spMkLst>
            <pc:docMk/>
            <pc:sldMk cId="3142866239" sldId="264"/>
            <ac:spMk id="11" creationId="{2F2F55B3-3D0B-15CC-D51B-09756EA368AF}"/>
          </ac:spMkLst>
        </pc:spChg>
        <pc:spChg chg="mod">
          <ac:chgData name="Johansen, Silje Solbakken" userId="e544282d-8a97-489e-99fb-5b727301b9f9" providerId="ADAL" clId="{EE854163-D65D-4FA6-AF89-211A44A1092B}" dt="2023-01-16T12:32:04.409" v="278" actId="20577"/>
          <ac:spMkLst>
            <pc:docMk/>
            <pc:sldMk cId="3142866239" sldId="264"/>
            <ac:spMk id="13" creationId="{F844FA7A-55C2-F36D-80A1-4BCAC7611EFA}"/>
          </ac:spMkLst>
        </pc:spChg>
        <pc:picChg chg="mod">
          <ac:chgData name="Johansen, Silje Solbakken" userId="e544282d-8a97-489e-99fb-5b727301b9f9" providerId="ADAL" clId="{EE854163-D65D-4FA6-AF89-211A44A1092B}" dt="2023-01-17T10:40:02.511" v="960"/>
          <ac:picMkLst>
            <pc:docMk/>
            <pc:sldMk cId="3142866239" sldId="264"/>
            <ac:picMk id="6" creationId="{EA0CCAB2-5F8E-74EB-EED2-8F782BAD7DC8}"/>
          </ac:picMkLst>
        </pc:picChg>
      </pc:sldChg>
      <pc:sldChg chg="modSp add mod">
        <pc:chgData name="Johansen, Silje Solbakken" userId="e544282d-8a97-489e-99fb-5b727301b9f9" providerId="ADAL" clId="{EE854163-D65D-4FA6-AF89-211A44A1092B}" dt="2023-01-24T08:14:06.255" v="3960" actId="255"/>
        <pc:sldMkLst>
          <pc:docMk/>
          <pc:sldMk cId="2894542696" sldId="265"/>
        </pc:sldMkLst>
        <pc:spChg chg="mod">
          <ac:chgData name="Johansen, Silje Solbakken" userId="e544282d-8a97-489e-99fb-5b727301b9f9" providerId="ADAL" clId="{EE854163-D65D-4FA6-AF89-211A44A1092B}" dt="2023-01-24T08:14:06.255" v="3960" actId="255"/>
          <ac:spMkLst>
            <pc:docMk/>
            <pc:sldMk cId="2894542696" sldId="265"/>
            <ac:spMk id="11" creationId="{2F2F55B3-3D0B-15CC-D51B-09756EA368AF}"/>
          </ac:spMkLst>
        </pc:spChg>
        <pc:spChg chg="mod">
          <ac:chgData name="Johansen, Silje Solbakken" userId="e544282d-8a97-489e-99fb-5b727301b9f9" providerId="ADAL" clId="{EE854163-D65D-4FA6-AF89-211A44A1092B}" dt="2023-01-23T12:58:03.047" v="3621" actId="6549"/>
          <ac:spMkLst>
            <pc:docMk/>
            <pc:sldMk cId="2894542696" sldId="265"/>
            <ac:spMk id="13" creationId="{F844FA7A-55C2-F36D-80A1-4BCAC7611EFA}"/>
          </ac:spMkLst>
        </pc:spChg>
      </pc:sldChg>
      <pc:sldChg chg="modSp add del mod">
        <pc:chgData name="Johansen, Silje Solbakken" userId="e544282d-8a97-489e-99fb-5b727301b9f9" providerId="ADAL" clId="{EE854163-D65D-4FA6-AF89-211A44A1092B}" dt="2023-01-23T10:53:25.238" v="2169" actId="47"/>
        <pc:sldMkLst>
          <pc:docMk/>
          <pc:sldMk cId="1023085093" sldId="266"/>
        </pc:sldMkLst>
        <pc:spChg chg="mod">
          <ac:chgData name="Johansen, Silje Solbakken" userId="e544282d-8a97-489e-99fb-5b727301b9f9" providerId="ADAL" clId="{EE854163-D65D-4FA6-AF89-211A44A1092B}" dt="2023-01-20T10:00:52.736" v="1379" actId="20577"/>
          <ac:spMkLst>
            <pc:docMk/>
            <pc:sldMk cId="1023085093" sldId="266"/>
            <ac:spMk id="11" creationId="{2F2F55B3-3D0B-15CC-D51B-09756EA368AF}"/>
          </ac:spMkLst>
        </pc:spChg>
        <pc:spChg chg="mod">
          <ac:chgData name="Johansen, Silje Solbakken" userId="e544282d-8a97-489e-99fb-5b727301b9f9" providerId="ADAL" clId="{EE854163-D65D-4FA6-AF89-211A44A1092B}" dt="2023-01-20T10:00:39.047" v="1361" actId="6549"/>
          <ac:spMkLst>
            <pc:docMk/>
            <pc:sldMk cId="1023085093" sldId="266"/>
            <ac:spMk id="13" creationId="{F844FA7A-55C2-F36D-80A1-4BCAC7611EFA}"/>
          </ac:spMkLst>
        </pc:spChg>
      </pc:sldChg>
      <pc:sldChg chg="modSp add mod">
        <pc:chgData name="Johansen, Silje Solbakken" userId="e544282d-8a97-489e-99fb-5b727301b9f9" providerId="ADAL" clId="{EE854163-D65D-4FA6-AF89-211A44A1092B}" dt="2023-01-24T08:12:50.268" v="3950" actId="27636"/>
        <pc:sldMkLst>
          <pc:docMk/>
          <pc:sldMk cId="1761920477" sldId="266"/>
        </pc:sldMkLst>
        <pc:spChg chg="mod">
          <ac:chgData name="Johansen, Silje Solbakken" userId="e544282d-8a97-489e-99fb-5b727301b9f9" providerId="ADAL" clId="{EE854163-D65D-4FA6-AF89-211A44A1092B}" dt="2023-01-23T13:11:59.096" v="3903" actId="20577"/>
          <ac:spMkLst>
            <pc:docMk/>
            <pc:sldMk cId="1761920477" sldId="266"/>
            <ac:spMk id="9" creationId="{35C12B08-2766-F9B7-858E-5C4A39456107}"/>
          </ac:spMkLst>
        </pc:spChg>
        <pc:spChg chg="mod">
          <ac:chgData name="Johansen, Silje Solbakken" userId="e544282d-8a97-489e-99fb-5b727301b9f9" providerId="ADAL" clId="{EE854163-D65D-4FA6-AF89-211A44A1092B}" dt="2023-01-24T08:12:50.268" v="3950" actId="27636"/>
          <ac:spMkLst>
            <pc:docMk/>
            <pc:sldMk cId="1761920477" sldId="266"/>
            <ac:spMk id="11" creationId="{2F2F55B3-3D0B-15CC-D51B-09756EA368AF}"/>
          </ac:spMkLst>
        </pc:spChg>
      </pc:sldChg>
    </pc:docChg>
  </pc:docChgLst>
  <pc:docChgLst>
    <pc:chgData name="Johansen, Silje Solbakken" userId="e544282d-8a97-489e-99fb-5b727301b9f9" providerId="ADAL" clId="{E011537D-5720-4046-95CA-AA16B7E232E9}"/>
    <pc:docChg chg="undo custSel addSld delSld modSld">
      <pc:chgData name="Johansen, Silje Solbakken" userId="e544282d-8a97-489e-99fb-5b727301b9f9" providerId="ADAL" clId="{E011537D-5720-4046-95CA-AA16B7E232E9}" dt="2023-04-14T10:53:15.118" v="445" actId="20577"/>
      <pc:docMkLst>
        <pc:docMk/>
      </pc:docMkLst>
      <pc:sldChg chg="modSp mod">
        <pc:chgData name="Johansen, Silje Solbakken" userId="e544282d-8a97-489e-99fb-5b727301b9f9" providerId="ADAL" clId="{E011537D-5720-4046-95CA-AA16B7E232E9}" dt="2023-04-12T08:38:55.326" v="262"/>
        <pc:sldMkLst>
          <pc:docMk/>
          <pc:sldMk cId="3692083753" sldId="257"/>
        </pc:sldMkLst>
        <pc:spChg chg="mod">
          <ac:chgData name="Johansen, Silje Solbakken" userId="e544282d-8a97-489e-99fb-5b727301b9f9" providerId="ADAL" clId="{E011537D-5720-4046-95CA-AA16B7E232E9}" dt="2023-04-12T08:38:55.326" v="262"/>
          <ac:spMkLst>
            <pc:docMk/>
            <pc:sldMk cId="3692083753" sldId="257"/>
            <ac:spMk id="11" creationId="{2F2F55B3-3D0B-15CC-D51B-09756EA368AF}"/>
          </ac:spMkLst>
        </pc:spChg>
      </pc:sldChg>
      <pc:sldChg chg="modSp mod">
        <pc:chgData name="Johansen, Silje Solbakken" userId="e544282d-8a97-489e-99fb-5b727301b9f9" providerId="ADAL" clId="{E011537D-5720-4046-95CA-AA16B7E232E9}" dt="2023-04-12T08:30:51.610" v="244" actId="20577"/>
        <pc:sldMkLst>
          <pc:docMk/>
          <pc:sldMk cId="464400226" sldId="258"/>
        </pc:sldMkLst>
        <pc:spChg chg="mod">
          <ac:chgData name="Johansen, Silje Solbakken" userId="e544282d-8a97-489e-99fb-5b727301b9f9" providerId="ADAL" clId="{E011537D-5720-4046-95CA-AA16B7E232E9}" dt="2023-04-12T08:30:51.610" v="244" actId="20577"/>
          <ac:spMkLst>
            <pc:docMk/>
            <pc:sldMk cId="464400226" sldId="258"/>
            <ac:spMk id="11" creationId="{2F2F55B3-3D0B-15CC-D51B-09756EA368AF}"/>
          </ac:spMkLst>
        </pc:spChg>
      </pc:sldChg>
      <pc:sldChg chg="modSp add mod">
        <pc:chgData name="Johansen, Silje Solbakken" userId="e544282d-8a97-489e-99fb-5b727301b9f9" providerId="ADAL" clId="{E011537D-5720-4046-95CA-AA16B7E232E9}" dt="2023-04-13T06:56:18.753" v="376" actId="255"/>
        <pc:sldMkLst>
          <pc:docMk/>
          <pc:sldMk cId="3147741497" sldId="260"/>
        </pc:sldMkLst>
        <pc:spChg chg="mod">
          <ac:chgData name="Johansen, Silje Solbakken" userId="e544282d-8a97-489e-99fb-5b727301b9f9" providerId="ADAL" clId="{E011537D-5720-4046-95CA-AA16B7E232E9}" dt="2023-04-13T06:56:18.753" v="376" actId="255"/>
          <ac:spMkLst>
            <pc:docMk/>
            <pc:sldMk cId="3147741497" sldId="260"/>
            <ac:spMk id="19" creationId="{9AC2459B-433B-8CBE-C2C3-F502F7121DCD}"/>
          </ac:spMkLst>
        </pc:spChg>
        <pc:spChg chg="mod">
          <ac:chgData name="Johansen, Silje Solbakken" userId="e544282d-8a97-489e-99fb-5b727301b9f9" providerId="ADAL" clId="{E011537D-5720-4046-95CA-AA16B7E232E9}" dt="2023-04-13T06:54:48.662" v="355" actId="255"/>
          <ac:spMkLst>
            <pc:docMk/>
            <pc:sldMk cId="3147741497" sldId="260"/>
            <ac:spMk id="24" creationId="{F5A0210C-571D-8DCA-5093-93EB73C79E4F}"/>
          </ac:spMkLst>
        </pc:spChg>
      </pc:sldChg>
      <pc:sldChg chg="mod modShow">
        <pc:chgData name="Johansen, Silje Solbakken" userId="e544282d-8a97-489e-99fb-5b727301b9f9" providerId="ADAL" clId="{E011537D-5720-4046-95CA-AA16B7E232E9}" dt="2023-04-12T08:39:22.788" v="263" actId="729"/>
        <pc:sldMkLst>
          <pc:docMk/>
          <pc:sldMk cId="3953999091" sldId="262"/>
        </pc:sldMkLst>
      </pc:sldChg>
      <pc:sldChg chg="modSp mod">
        <pc:chgData name="Johansen, Silje Solbakken" userId="e544282d-8a97-489e-99fb-5b727301b9f9" providerId="ADAL" clId="{E011537D-5720-4046-95CA-AA16B7E232E9}" dt="2023-04-12T08:32:22.233" v="247" actId="20577"/>
        <pc:sldMkLst>
          <pc:docMk/>
          <pc:sldMk cId="3142866239" sldId="264"/>
        </pc:sldMkLst>
        <pc:spChg chg="mod">
          <ac:chgData name="Johansen, Silje Solbakken" userId="e544282d-8a97-489e-99fb-5b727301b9f9" providerId="ADAL" clId="{E011537D-5720-4046-95CA-AA16B7E232E9}" dt="2023-04-12T08:32:22.233" v="247" actId="20577"/>
          <ac:spMkLst>
            <pc:docMk/>
            <pc:sldMk cId="3142866239" sldId="264"/>
            <ac:spMk id="11" creationId="{2F2F55B3-3D0B-15CC-D51B-09756EA368AF}"/>
          </ac:spMkLst>
        </pc:spChg>
      </pc:sldChg>
      <pc:sldChg chg="modSp mod">
        <pc:chgData name="Johansen, Silje Solbakken" userId="e544282d-8a97-489e-99fb-5b727301b9f9" providerId="ADAL" clId="{E011537D-5720-4046-95CA-AA16B7E232E9}" dt="2023-04-12T08:33:59.320" v="252" actId="14100"/>
        <pc:sldMkLst>
          <pc:docMk/>
          <pc:sldMk cId="2894542696" sldId="265"/>
        </pc:sldMkLst>
        <pc:spChg chg="mod">
          <ac:chgData name="Johansen, Silje Solbakken" userId="e544282d-8a97-489e-99fb-5b727301b9f9" providerId="ADAL" clId="{E011537D-5720-4046-95CA-AA16B7E232E9}" dt="2023-04-12T08:33:59.320" v="252" actId="14100"/>
          <ac:spMkLst>
            <pc:docMk/>
            <pc:sldMk cId="2894542696" sldId="265"/>
            <ac:spMk id="11" creationId="{2F2F55B3-3D0B-15CC-D51B-09756EA368AF}"/>
          </ac:spMkLst>
        </pc:spChg>
        <pc:picChg chg="mod">
          <ac:chgData name="Johansen, Silje Solbakken" userId="e544282d-8a97-489e-99fb-5b727301b9f9" providerId="ADAL" clId="{E011537D-5720-4046-95CA-AA16B7E232E9}" dt="2023-04-12T08:33:52.783" v="250" actId="14100"/>
          <ac:picMkLst>
            <pc:docMk/>
            <pc:sldMk cId="2894542696" sldId="265"/>
            <ac:picMk id="6" creationId="{EA0CCAB2-5F8E-74EB-EED2-8F782BAD7DC8}"/>
          </ac:picMkLst>
        </pc:picChg>
      </pc:sldChg>
      <pc:sldChg chg="mod modShow">
        <pc:chgData name="Johansen, Silje Solbakken" userId="e544282d-8a97-489e-99fb-5b727301b9f9" providerId="ADAL" clId="{E011537D-5720-4046-95CA-AA16B7E232E9}" dt="2023-04-12T08:39:28.806" v="264" actId="729"/>
        <pc:sldMkLst>
          <pc:docMk/>
          <pc:sldMk cId="1761920477" sldId="266"/>
        </pc:sldMkLst>
      </pc:sldChg>
      <pc:sldChg chg="modSp mod">
        <pc:chgData name="Johansen, Silje Solbakken" userId="e544282d-8a97-489e-99fb-5b727301b9f9" providerId="ADAL" clId="{E011537D-5720-4046-95CA-AA16B7E232E9}" dt="2023-04-12T08:41:16.947" v="306" actId="20577"/>
        <pc:sldMkLst>
          <pc:docMk/>
          <pc:sldMk cId="2055499439" sldId="267"/>
        </pc:sldMkLst>
        <pc:spChg chg="mod">
          <ac:chgData name="Johansen, Silje Solbakken" userId="e544282d-8a97-489e-99fb-5b727301b9f9" providerId="ADAL" clId="{E011537D-5720-4046-95CA-AA16B7E232E9}" dt="2023-04-12T08:41:16.947" v="306" actId="20577"/>
          <ac:spMkLst>
            <pc:docMk/>
            <pc:sldMk cId="2055499439" sldId="267"/>
            <ac:spMk id="11" creationId="{2F2F55B3-3D0B-15CC-D51B-09756EA368AF}"/>
          </ac:spMkLst>
        </pc:spChg>
      </pc:sldChg>
      <pc:sldChg chg="modSp add del mod">
        <pc:chgData name="Johansen, Silje Solbakken" userId="e544282d-8a97-489e-99fb-5b727301b9f9" providerId="ADAL" clId="{E011537D-5720-4046-95CA-AA16B7E232E9}" dt="2023-04-14T10:50:29.742" v="377" actId="47"/>
        <pc:sldMkLst>
          <pc:docMk/>
          <pc:sldMk cId="304428193" sldId="268"/>
        </pc:sldMkLst>
        <pc:spChg chg="mod">
          <ac:chgData name="Johansen, Silje Solbakken" userId="e544282d-8a97-489e-99fb-5b727301b9f9" providerId="ADAL" clId="{E011537D-5720-4046-95CA-AA16B7E232E9}" dt="2023-04-13T06:45:45.468" v="331" actId="6549"/>
          <ac:spMkLst>
            <pc:docMk/>
            <pc:sldMk cId="304428193" sldId="268"/>
            <ac:spMk id="13" creationId="{F844FA7A-55C2-F36D-80A1-4BCAC7611EFA}"/>
          </ac:spMkLst>
        </pc:spChg>
      </pc:sldChg>
      <pc:sldChg chg="new del">
        <pc:chgData name="Johansen, Silje Solbakken" userId="e544282d-8a97-489e-99fb-5b727301b9f9" providerId="ADAL" clId="{E011537D-5720-4046-95CA-AA16B7E232E9}" dt="2023-04-13T06:45:32.026" v="309" actId="680"/>
        <pc:sldMkLst>
          <pc:docMk/>
          <pc:sldMk cId="2677331811" sldId="268"/>
        </pc:sldMkLst>
      </pc:sldChg>
      <pc:sldChg chg="del">
        <pc:chgData name="Johansen, Silje Solbakken" userId="e544282d-8a97-489e-99fb-5b727301b9f9" providerId="ADAL" clId="{E011537D-5720-4046-95CA-AA16B7E232E9}" dt="2023-04-12T08:43:29.362" v="307" actId="2696"/>
        <pc:sldMkLst>
          <pc:docMk/>
          <pc:sldMk cId="3418019884" sldId="268"/>
        </pc:sldMkLst>
      </pc:sldChg>
      <pc:sldChg chg="modSp add mod">
        <pc:chgData name="Johansen, Silje Solbakken" userId="e544282d-8a97-489e-99fb-5b727301b9f9" providerId="ADAL" clId="{E011537D-5720-4046-95CA-AA16B7E232E9}" dt="2023-04-14T10:52:36.482" v="423" actId="6549"/>
        <pc:sldMkLst>
          <pc:docMk/>
          <pc:sldMk cId="170290588" sldId="269"/>
        </pc:sldMkLst>
        <pc:spChg chg="mod">
          <ac:chgData name="Johansen, Silje Solbakken" userId="e544282d-8a97-489e-99fb-5b727301b9f9" providerId="ADAL" clId="{E011537D-5720-4046-95CA-AA16B7E232E9}" dt="2023-04-14T10:52:36.482" v="423" actId="6549"/>
          <ac:spMkLst>
            <pc:docMk/>
            <pc:sldMk cId="170290588" sldId="269"/>
            <ac:spMk id="6" creationId="{EE20477D-7862-CD74-A6F8-CEDBC1A16053}"/>
          </ac:spMkLst>
        </pc:spChg>
      </pc:sldChg>
      <pc:sldChg chg="modSp add mod">
        <pc:chgData name="Johansen, Silje Solbakken" userId="e544282d-8a97-489e-99fb-5b727301b9f9" providerId="ADAL" clId="{E011537D-5720-4046-95CA-AA16B7E232E9}" dt="2023-04-14T10:53:15.118" v="445" actId="20577"/>
        <pc:sldMkLst>
          <pc:docMk/>
          <pc:sldMk cId="1376857513" sldId="270"/>
        </pc:sldMkLst>
        <pc:spChg chg="mod">
          <ac:chgData name="Johansen, Silje Solbakken" userId="e544282d-8a97-489e-99fb-5b727301b9f9" providerId="ADAL" clId="{E011537D-5720-4046-95CA-AA16B7E232E9}" dt="2023-04-13T06:52:46.434" v="348" actId="2711"/>
          <ac:spMkLst>
            <pc:docMk/>
            <pc:sldMk cId="1376857513" sldId="270"/>
            <ac:spMk id="19" creationId="{9AC2459B-433B-8CBE-C2C3-F502F7121DCD}"/>
          </ac:spMkLst>
        </pc:spChg>
        <pc:spChg chg="mod">
          <ac:chgData name="Johansen, Silje Solbakken" userId="e544282d-8a97-489e-99fb-5b727301b9f9" providerId="ADAL" clId="{E011537D-5720-4046-95CA-AA16B7E232E9}" dt="2023-04-14T10:53:15.118" v="445" actId="20577"/>
          <ac:spMkLst>
            <pc:docMk/>
            <pc:sldMk cId="1376857513" sldId="270"/>
            <ac:spMk id="24" creationId="{F5A0210C-571D-8DCA-5093-93EB73C79E4F}"/>
          </ac:spMkLst>
        </pc:spChg>
      </pc:sldChg>
    </pc:docChg>
  </pc:docChgLst>
  <pc:docChgLst>
    <pc:chgData name="Johansen, Silje Solbakken" userId="e544282d-8a97-489e-99fb-5b727301b9f9" providerId="ADAL" clId="{56CC60B3-77DC-4DB8-AD5D-63BDA22074E9}"/>
    <pc:docChg chg="undo custSel addSld delSld modSld sldOrd">
      <pc:chgData name="Johansen, Silje Solbakken" userId="e544282d-8a97-489e-99fb-5b727301b9f9" providerId="ADAL" clId="{56CC60B3-77DC-4DB8-AD5D-63BDA22074E9}" dt="2022-10-10T12:22:13.371" v="884" actId="20577"/>
      <pc:docMkLst>
        <pc:docMk/>
      </pc:docMkLst>
      <pc:sldChg chg="modSp mod ord">
        <pc:chgData name="Johansen, Silje Solbakken" userId="e544282d-8a97-489e-99fb-5b727301b9f9" providerId="ADAL" clId="{56CC60B3-77DC-4DB8-AD5D-63BDA22074E9}" dt="2022-10-10T11:50:03.016" v="818" actId="5793"/>
        <pc:sldMkLst>
          <pc:docMk/>
          <pc:sldMk cId="3692083753" sldId="257"/>
        </pc:sldMkLst>
        <pc:spChg chg="mod">
          <ac:chgData name="Johansen, Silje Solbakken" userId="e544282d-8a97-489e-99fb-5b727301b9f9" providerId="ADAL" clId="{56CC60B3-77DC-4DB8-AD5D-63BDA22074E9}" dt="2022-10-10T11:50:03.016" v="818" actId="5793"/>
          <ac:spMkLst>
            <pc:docMk/>
            <pc:sldMk cId="3692083753" sldId="257"/>
            <ac:spMk id="11" creationId="{2F2F55B3-3D0B-15CC-D51B-09756EA368AF}"/>
          </ac:spMkLst>
        </pc:spChg>
        <pc:spChg chg="mod">
          <ac:chgData name="Johansen, Silje Solbakken" userId="e544282d-8a97-489e-99fb-5b727301b9f9" providerId="ADAL" clId="{56CC60B3-77DC-4DB8-AD5D-63BDA22074E9}" dt="2022-10-10T11:49:30.111" v="774" actId="20577"/>
          <ac:spMkLst>
            <pc:docMk/>
            <pc:sldMk cId="3692083753" sldId="257"/>
            <ac:spMk id="13" creationId="{F844FA7A-55C2-F36D-80A1-4BCAC7611EFA}"/>
          </ac:spMkLst>
        </pc:spChg>
      </pc:sldChg>
      <pc:sldChg chg="modSp mod">
        <pc:chgData name="Johansen, Silje Solbakken" userId="e544282d-8a97-489e-99fb-5b727301b9f9" providerId="ADAL" clId="{56CC60B3-77DC-4DB8-AD5D-63BDA22074E9}" dt="2022-10-10T12:22:13.371" v="884" actId="20577"/>
        <pc:sldMkLst>
          <pc:docMk/>
          <pc:sldMk cId="464400226" sldId="258"/>
        </pc:sldMkLst>
        <pc:spChg chg="mod">
          <ac:chgData name="Johansen, Silje Solbakken" userId="e544282d-8a97-489e-99fb-5b727301b9f9" providerId="ADAL" clId="{56CC60B3-77DC-4DB8-AD5D-63BDA22074E9}" dt="2022-10-10T12:22:13.371" v="884" actId="20577"/>
          <ac:spMkLst>
            <pc:docMk/>
            <pc:sldMk cId="464400226" sldId="258"/>
            <ac:spMk id="11" creationId="{2F2F55B3-3D0B-15CC-D51B-09756EA368AF}"/>
          </ac:spMkLst>
        </pc:spChg>
        <pc:spChg chg="mod">
          <ac:chgData name="Johansen, Silje Solbakken" userId="e544282d-8a97-489e-99fb-5b727301b9f9" providerId="ADAL" clId="{56CC60B3-77DC-4DB8-AD5D-63BDA22074E9}" dt="2022-09-19T10:55:20.049" v="409" actId="20577"/>
          <ac:spMkLst>
            <pc:docMk/>
            <pc:sldMk cId="464400226" sldId="258"/>
            <ac:spMk id="13" creationId="{F844FA7A-55C2-F36D-80A1-4BCAC7611EFA}"/>
          </ac:spMkLst>
        </pc:spChg>
      </pc:sldChg>
      <pc:sldChg chg="del">
        <pc:chgData name="Johansen, Silje Solbakken" userId="e544282d-8a97-489e-99fb-5b727301b9f9" providerId="ADAL" clId="{56CC60B3-77DC-4DB8-AD5D-63BDA22074E9}" dt="2022-09-19T10:57:00.166" v="566" actId="47"/>
        <pc:sldMkLst>
          <pc:docMk/>
          <pc:sldMk cId="1041023331" sldId="260"/>
        </pc:sldMkLst>
      </pc:sldChg>
      <pc:sldChg chg="addSp delSp modSp new mod modClrScheme chgLayout">
        <pc:chgData name="Johansen, Silje Solbakken" userId="e544282d-8a97-489e-99fb-5b727301b9f9" providerId="ADAL" clId="{56CC60B3-77DC-4DB8-AD5D-63BDA22074E9}" dt="2022-10-10T07:37:58.113" v="605" actId="20577"/>
        <pc:sldMkLst>
          <pc:docMk/>
          <pc:sldMk cId="3769342449" sldId="261"/>
        </pc:sldMkLst>
        <pc:spChg chg="del">
          <ac:chgData name="Johansen, Silje Solbakken" userId="e544282d-8a97-489e-99fb-5b727301b9f9" providerId="ADAL" clId="{56CC60B3-77DC-4DB8-AD5D-63BDA22074E9}" dt="2022-09-19T10:53:07.930" v="219" actId="931"/>
          <ac:spMkLst>
            <pc:docMk/>
            <pc:sldMk cId="3769342449" sldId="261"/>
            <ac:spMk id="2" creationId="{7A07EAB7-7BBB-6195-48AF-618F4F724FD4}"/>
          </ac:spMkLst>
        </pc:spChg>
        <pc:spChg chg="add del mod">
          <ac:chgData name="Johansen, Silje Solbakken" userId="e544282d-8a97-489e-99fb-5b727301b9f9" providerId="ADAL" clId="{56CC60B3-77DC-4DB8-AD5D-63BDA22074E9}" dt="2022-09-19T10:53:36.690" v="230" actId="26606"/>
          <ac:spMkLst>
            <pc:docMk/>
            <pc:sldMk cId="3769342449" sldId="261"/>
            <ac:spMk id="6" creationId="{D288A0B5-9077-8B98-5B9D-37474995E8CB}"/>
          </ac:spMkLst>
        </pc:spChg>
        <pc:spChg chg="add mod">
          <ac:chgData name="Johansen, Silje Solbakken" userId="e544282d-8a97-489e-99fb-5b727301b9f9" providerId="ADAL" clId="{56CC60B3-77DC-4DB8-AD5D-63BDA22074E9}" dt="2022-09-19T10:53:54.690" v="275" actId="20577"/>
          <ac:spMkLst>
            <pc:docMk/>
            <pc:sldMk cId="3769342449" sldId="261"/>
            <ac:spMk id="7" creationId="{82F94D04-73AF-D355-A147-6DF372FF3126}"/>
          </ac:spMkLst>
        </pc:spChg>
        <pc:spChg chg="add mod">
          <ac:chgData name="Johansen, Silje Solbakken" userId="e544282d-8a97-489e-99fb-5b727301b9f9" providerId="ADAL" clId="{56CC60B3-77DC-4DB8-AD5D-63BDA22074E9}" dt="2022-10-10T07:37:58.113" v="605" actId="20577"/>
          <ac:spMkLst>
            <pc:docMk/>
            <pc:sldMk cId="3769342449" sldId="261"/>
            <ac:spMk id="8" creationId="{D6B93BE1-31FE-B1FB-4DE4-527621C7D525}"/>
          </ac:spMkLst>
        </pc:spChg>
        <pc:spChg chg="add del mod">
          <ac:chgData name="Johansen, Silje Solbakken" userId="e544282d-8a97-489e-99fb-5b727301b9f9" providerId="ADAL" clId="{56CC60B3-77DC-4DB8-AD5D-63BDA22074E9}" dt="2022-09-19T10:53:33.594" v="226" actId="26606"/>
          <ac:spMkLst>
            <pc:docMk/>
            <pc:sldMk cId="3769342449" sldId="261"/>
            <ac:spMk id="9" creationId="{82F94D04-73AF-D355-A147-6DF372FF3126}"/>
          </ac:spMkLst>
        </pc:spChg>
        <pc:spChg chg="add del mod">
          <ac:chgData name="Johansen, Silje Solbakken" userId="e544282d-8a97-489e-99fb-5b727301b9f9" providerId="ADAL" clId="{56CC60B3-77DC-4DB8-AD5D-63BDA22074E9}" dt="2022-09-19T10:53:33.594" v="226" actId="26606"/>
          <ac:spMkLst>
            <pc:docMk/>
            <pc:sldMk cId="3769342449" sldId="261"/>
            <ac:spMk id="11" creationId="{D6B93BE1-31FE-B1FB-4DE4-527621C7D525}"/>
          </ac:spMkLst>
        </pc:spChg>
        <pc:picChg chg="add mod">
          <ac:chgData name="Johansen, Silje Solbakken" userId="e544282d-8a97-489e-99fb-5b727301b9f9" providerId="ADAL" clId="{56CC60B3-77DC-4DB8-AD5D-63BDA22074E9}" dt="2022-09-19T10:53:42.273" v="235" actId="26606"/>
          <ac:picMkLst>
            <pc:docMk/>
            <pc:sldMk cId="3769342449" sldId="261"/>
            <ac:picMk id="4" creationId="{5F44C5CC-01E3-977B-682B-CCC2EC6E5093}"/>
          </ac:picMkLst>
        </pc:picChg>
      </pc:sldChg>
      <pc:sldChg chg="addSp delSp modSp add mod">
        <pc:chgData name="Johansen, Silje Solbakken" userId="e544282d-8a97-489e-99fb-5b727301b9f9" providerId="ADAL" clId="{56CC60B3-77DC-4DB8-AD5D-63BDA22074E9}" dt="2022-10-10T12:21:51.631" v="879" actId="27636"/>
        <pc:sldMkLst>
          <pc:docMk/>
          <pc:sldMk cId="3953999091" sldId="262"/>
        </pc:sldMkLst>
        <pc:spChg chg="add del mod">
          <ac:chgData name="Johansen, Silje Solbakken" userId="e544282d-8a97-489e-99fb-5b727301b9f9" providerId="ADAL" clId="{56CC60B3-77DC-4DB8-AD5D-63BDA22074E9}" dt="2022-10-10T11:47:22.296" v="623" actId="478"/>
          <ac:spMkLst>
            <pc:docMk/>
            <pc:sldMk cId="3953999091" sldId="262"/>
            <ac:spMk id="3" creationId="{A22B7513-EED1-34DB-256D-A60D97A064E4}"/>
          </ac:spMkLst>
        </pc:spChg>
        <pc:spChg chg="add del">
          <ac:chgData name="Johansen, Silje Solbakken" userId="e544282d-8a97-489e-99fb-5b727301b9f9" providerId="ADAL" clId="{56CC60B3-77DC-4DB8-AD5D-63BDA22074E9}" dt="2022-10-10T12:20:05.546" v="823" actId="22"/>
          <ac:spMkLst>
            <pc:docMk/>
            <pc:sldMk cId="3953999091" sldId="262"/>
            <ac:spMk id="5" creationId="{A66341D9-390D-CDE2-A30D-798291580AFD}"/>
          </ac:spMkLst>
        </pc:spChg>
        <pc:spChg chg="add del mod">
          <ac:chgData name="Johansen, Silje Solbakken" userId="e544282d-8a97-489e-99fb-5b727301b9f9" providerId="ADAL" clId="{56CC60B3-77DC-4DB8-AD5D-63BDA22074E9}" dt="2022-10-10T12:21:38.845" v="833" actId="21"/>
          <ac:spMkLst>
            <pc:docMk/>
            <pc:sldMk cId="3953999091" sldId="262"/>
            <ac:spMk id="8" creationId="{8045D26F-0F43-6349-41DE-20029C35B0D3}"/>
          </ac:spMkLst>
        </pc:spChg>
        <pc:spChg chg="add mod">
          <ac:chgData name="Johansen, Silje Solbakken" userId="e544282d-8a97-489e-99fb-5b727301b9f9" providerId="ADAL" clId="{56CC60B3-77DC-4DB8-AD5D-63BDA22074E9}" dt="2022-10-10T12:21:51.631" v="879" actId="27636"/>
          <ac:spMkLst>
            <pc:docMk/>
            <pc:sldMk cId="3953999091" sldId="262"/>
            <ac:spMk id="9" creationId="{35C12B08-2766-F9B7-858E-5C4A39456107}"/>
          </ac:spMkLst>
        </pc:spChg>
        <pc:spChg chg="mod">
          <ac:chgData name="Johansen, Silje Solbakken" userId="e544282d-8a97-489e-99fb-5b727301b9f9" providerId="ADAL" clId="{56CC60B3-77DC-4DB8-AD5D-63BDA22074E9}" dt="2022-10-10T12:19:53.077" v="821" actId="27636"/>
          <ac:spMkLst>
            <pc:docMk/>
            <pc:sldMk cId="3953999091" sldId="262"/>
            <ac:spMk id="11" creationId="{2F2F55B3-3D0B-15CC-D51B-09756EA368AF}"/>
          </ac:spMkLst>
        </pc:spChg>
        <pc:spChg chg="del">
          <ac:chgData name="Johansen, Silje Solbakken" userId="e544282d-8a97-489e-99fb-5b727301b9f9" providerId="ADAL" clId="{56CC60B3-77DC-4DB8-AD5D-63BDA22074E9}" dt="2022-10-10T11:47:18.401" v="622" actId="21"/>
          <ac:spMkLst>
            <pc:docMk/>
            <pc:sldMk cId="3953999091" sldId="262"/>
            <ac:spMk id="13" creationId="{F844FA7A-55C2-F36D-80A1-4BCAC7611EF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1B06FD-D711-124E-A3E3-0FBE1F8F0CE4}" type="datetimeFigureOut">
              <a:rPr lang="nb-NO" smtClean="0"/>
              <a:t>14.04.2023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B4BBF-70B9-8047-B02F-2484F1EA6A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3860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rldefense.com/v3/__https:/vimeo.com/757533159/52c01ae7b7__;!!M12l6qNq_w!rVfQz5vqMPKE33iDppS7wiUTg38oGLNYQxdAt01KygQvYc2XjkXA5inC0_-nBI_giWko41c2Vm-UPBVFpekl$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Polarsirkelen videregående var med helt i begynnelsen. Men de trakk seg ut når det ble klart at det ikke var behov for dem. Det faglige ble ivaretatt av opplæringskontoret. </a:t>
            </a:r>
          </a:p>
          <a:p>
            <a:endParaRPr lang="nb-NO" dirty="0"/>
          </a:p>
          <a:p>
            <a:endParaRPr lang="nb-NO" dirty="0"/>
          </a:p>
          <a:p>
            <a:r>
              <a:rPr lang="nb-NO" dirty="0"/>
              <a:t>Opplæringsplanen er laget slik at den kan lære deltakerne kunnskap de ville måtte ta om de skal ta fagbrev som sveisere. </a:t>
            </a:r>
          </a:p>
          <a:p>
            <a:pPr marL="0" indent="0">
              <a:buFontTx/>
              <a:buNone/>
            </a:pPr>
            <a:r>
              <a:rPr lang="nb-NO" dirty="0"/>
              <a:t>NAV har funnet potensielle deltakere og laget en liste med interesserte.</a:t>
            </a:r>
          </a:p>
          <a:p>
            <a:pPr marL="0" indent="0">
              <a:buFontTx/>
              <a:buNone/>
            </a:pPr>
            <a:endParaRPr lang="nb-NO" dirty="0"/>
          </a:p>
          <a:p>
            <a:pPr marL="0" indent="0">
              <a:buFontTx/>
              <a:buNone/>
            </a:pPr>
            <a:endParaRPr lang="nb-NO" dirty="0"/>
          </a:p>
          <a:p>
            <a:pPr marL="0" indent="0">
              <a:buFontTx/>
              <a:buNone/>
            </a:pPr>
            <a:r>
              <a:rPr lang="nb-NO" dirty="0" err="1"/>
              <a:t>Momek</a:t>
            </a:r>
            <a:r>
              <a:rPr lang="nb-NO" dirty="0"/>
              <a:t> har fått ha intervju med de kandidatene. De har plukket ut de 4 deltakerne i hver gruppe som har fått tilbud om praksisskole. </a:t>
            </a:r>
          </a:p>
          <a:p>
            <a:pPr marL="0" indent="0">
              <a:buFontTx/>
              <a:buNone/>
            </a:pPr>
            <a:r>
              <a:rPr lang="nb-NO" dirty="0"/>
              <a:t>De kandidatene vi har hatt i prosjektet har vært lengre unna ordinær jobb og utdanning enn de som var med i prosjektet på Melbu. </a:t>
            </a:r>
          </a:p>
          <a:p>
            <a:pPr marL="171450" indent="-171450">
              <a:buFontTx/>
              <a:buChar char="-"/>
            </a:pPr>
            <a:r>
              <a:rPr lang="nb-NO" dirty="0"/>
              <a:t>Kandidater som har flere utfordringer. (rus/ psykiatri). </a:t>
            </a:r>
          </a:p>
          <a:p>
            <a:pPr marL="0" indent="0">
              <a:buFontTx/>
              <a:buNone/>
            </a:pPr>
            <a:endParaRPr lang="nb-NO" dirty="0"/>
          </a:p>
          <a:p>
            <a:pPr marL="0" indent="0">
              <a:buFontTx/>
              <a:buNone/>
            </a:pPr>
            <a:r>
              <a:rPr lang="nb-NO" dirty="0"/>
              <a:t>Det har vært jevnlige møter mellom </a:t>
            </a:r>
            <a:r>
              <a:rPr lang="nb-NO" dirty="0" err="1"/>
              <a:t>Momek</a:t>
            </a:r>
            <a:r>
              <a:rPr lang="nb-NO" dirty="0"/>
              <a:t>, Opplæringskontor og NAV. Spesielt </a:t>
            </a:r>
            <a:r>
              <a:rPr lang="nb-NO" dirty="0" err="1"/>
              <a:t>Momek</a:t>
            </a:r>
            <a:r>
              <a:rPr lang="nb-NO" dirty="0"/>
              <a:t> og NAV. Det ble gitt direkte kontaktinformasjon til veilederen til de ulike deltakeren. Så veileder kan få beskjed straks om det ble fravær og kunne følge opp.</a:t>
            </a:r>
          </a:p>
          <a:p>
            <a:pPr marL="0" indent="0">
              <a:buFontTx/>
              <a:buNone/>
            </a:pPr>
            <a:endParaRPr lang="nb-NO" dirty="0"/>
          </a:p>
          <a:p>
            <a:pPr marL="0" indent="0">
              <a:buFontTx/>
              <a:buNone/>
            </a:pPr>
            <a:r>
              <a:rPr lang="nb-NO" dirty="0" err="1"/>
              <a:t>Momek</a:t>
            </a:r>
            <a:r>
              <a:rPr lang="nb-NO" dirty="0"/>
              <a:t> har vært veldig engasjert, og har blant annet ringt en deltaker mange ganger for å få tak i han. </a:t>
            </a:r>
          </a:p>
          <a:p>
            <a:pPr marL="0" indent="0">
              <a:buFontTx/>
              <a:buNone/>
            </a:pPr>
            <a:endParaRPr lang="nb-NO" dirty="0"/>
          </a:p>
          <a:p>
            <a:pPr marL="0" indent="0">
              <a:buFontTx/>
              <a:buNone/>
            </a:pPr>
            <a:r>
              <a:rPr lang="nb-NO" dirty="0"/>
              <a:t>Det har vært hardt for kandidatene å starte i 100 % aktivitet, med oppmøte fra kl. 7 om morgenen. Det hadde ikke gått uten blant annet behandlere fra VOP og oppfølgere fra kommunale tjenester som hjalp til i starten, med å kjøre kandidater på jobb. 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1B4BBF-70B9-8047-B02F-2484F1EA6A40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7084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Vi har tatt utgangspunkt i en prioritert målgruppe. Spesielt tilpasset, under 30 år. De som ikke er klare for annen opplæring. Som har behov for oppfølging. </a:t>
            </a:r>
          </a:p>
          <a:p>
            <a:endParaRPr lang="nb-NO" dirty="0"/>
          </a:p>
          <a:p>
            <a:endParaRPr lang="nb-NO" dirty="0"/>
          </a:p>
          <a:p>
            <a:r>
              <a:rPr lang="nb-NO" dirty="0"/>
              <a:t>Som del av fagopplæringen får deltakerne blant annet; HMS-kurs, varmearbeiderkurs. De får opplæring i sveising, både plast og metall. Punktsveising, med mer. </a:t>
            </a:r>
          </a:p>
          <a:p>
            <a:pPr marL="171450" indent="-171450">
              <a:buFontTx/>
              <a:buChar char="-"/>
            </a:pPr>
            <a:r>
              <a:rPr lang="nb-NO" dirty="0"/>
              <a:t>Mindre kvalifikasjoner som er del av læreplanmål for Opplæring til fagbrev som sveiser. Det kan skrives av om de skal ta for eksempel fagbrev på jobb, eller bli lærlinger. </a:t>
            </a:r>
          </a:p>
          <a:p>
            <a:pPr marL="171450" indent="-171450">
              <a:buFontTx/>
              <a:buChar char="-"/>
            </a:pPr>
            <a:r>
              <a:rPr lang="nb-NO" dirty="0"/>
              <a:t>(best om de kan bli ansatt som hjelpearbeider, mens de tar opplæring mot fagbrev)</a:t>
            </a:r>
          </a:p>
          <a:p>
            <a:pPr marL="171450" indent="-171450">
              <a:buFontTx/>
              <a:buChar char="-"/>
            </a:pPr>
            <a:r>
              <a:rPr lang="nb-NO" dirty="0"/>
              <a:t>Læreplanmålene kan avskrives mot det de har lært på det 10 ukers kurset.</a:t>
            </a:r>
          </a:p>
          <a:p>
            <a:pPr marL="0" indent="0">
              <a:buFontTx/>
              <a:buNone/>
            </a:pPr>
            <a:endParaRPr lang="nb-NO" dirty="0"/>
          </a:p>
          <a:p>
            <a:pPr marL="0" indent="0">
              <a:buFontTx/>
              <a:buNone/>
            </a:pPr>
            <a:endParaRPr lang="nb-NO" dirty="0"/>
          </a:p>
          <a:p>
            <a:pPr marL="0" indent="0">
              <a:buFontTx/>
              <a:buNone/>
            </a:pPr>
            <a:r>
              <a:rPr lang="nb-NO" dirty="0"/>
              <a:t>Arbeidsreferanse. </a:t>
            </a:r>
          </a:p>
          <a:p>
            <a:pPr marL="0" indent="0">
              <a:buFontTx/>
              <a:buNone/>
            </a:pPr>
            <a:endParaRPr lang="nb-NO" dirty="0"/>
          </a:p>
          <a:p>
            <a:pPr marL="0" indent="0">
              <a:buFontTx/>
              <a:buNone/>
            </a:pPr>
            <a:endParaRPr lang="nb-NO" dirty="0"/>
          </a:p>
          <a:p>
            <a:pPr marL="0" indent="0">
              <a:buFontTx/>
              <a:buNone/>
            </a:pPr>
            <a:r>
              <a:rPr lang="nb-NO" dirty="0" err="1"/>
              <a:t>Momek</a:t>
            </a:r>
            <a:r>
              <a:rPr lang="nb-NO" dirty="0"/>
              <a:t> får plukke ut kandidaten fra de listene som NAV kommer med, Men med den lave ledigheten vi har i nordland og i Rana er det et veldig begrenset utvalg. 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1B4BBF-70B9-8047-B02F-2484F1EA6A40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4224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sz="1800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https://vimeo.com/757533159/52c01ae7b7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1B4BBF-70B9-8047-B02F-2484F1EA6A40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6850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">
    <p:bg>
      <p:bgPr>
        <a:solidFill>
          <a:srgbClr val="E9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1CD74E5-8D3F-5F45-AF55-379CE17407B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5314" y="2684746"/>
            <a:ext cx="6551347" cy="1396431"/>
          </a:xfrm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nb-NO" dirty="0"/>
              <a:t>Klikk for å redigere tittelen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C570008-A996-2D4B-88A3-9861CBD4FED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25315" y="4173253"/>
            <a:ext cx="5888738" cy="99116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undertittelen</a:t>
            </a:r>
          </a:p>
        </p:txBody>
      </p:sp>
      <p:sp>
        <p:nvSpPr>
          <p:cNvPr id="8" name="Plassholder for bilde 3">
            <a:extLst>
              <a:ext uri="{FF2B5EF4-FFF2-40B4-BE49-F238E27FC236}">
                <a16:creationId xmlns:a16="http://schemas.microsoft.com/office/drawing/2014/main" id="{195ACC3E-6C58-8E40-A78D-5639EBDF9C43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 bwMode="auto">
          <a:xfrm>
            <a:off x="6160021" y="0"/>
            <a:ext cx="6031979" cy="6858000"/>
          </a:xfrm>
          <a:custGeom>
            <a:avLst/>
            <a:gdLst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329937 w 3495675"/>
              <a:gd name="connsiteY3" fmla="*/ 3906838 h 3906838"/>
              <a:gd name="connsiteX4" fmla="*/ 0 w 3495675"/>
              <a:gd name="connsiteY4" fmla="*/ 3906838 h 3906838"/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155008 w 3495675"/>
              <a:gd name="connsiteY3" fmla="*/ 3906838 h 3906838"/>
              <a:gd name="connsiteX4" fmla="*/ 0 w 3495675"/>
              <a:gd name="connsiteY4" fmla="*/ 3906838 h 3906838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55008 w 2167807"/>
              <a:gd name="connsiteY3" fmla="*/ 3906838 h 3906838"/>
              <a:gd name="connsiteX4" fmla="*/ 0 w 2167807"/>
              <a:gd name="connsiteY4" fmla="*/ 3906838 h 3906838"/>
              <a:gd name="connsiteX0" fmla="*/ 0 w 2167807"/>
              <a:gd name="connsiteY0" fmla="*/ 3906838 h 3909283"/>
              <a:gd name="connsiteX1" fmla="*/ 1165738 w 2167807"/>
              <a:gd name="connsiteY1" fmla="*/ 0 h 3909283"/>
              <a:gd name="connsiteX2" fmla="*/ 2167807 w 2167807"/>
              <a:gd name="connsiteY2" fmla="*/ 0 h 3909283"/>
              <a:gd name="connsiteX3" fmla="*/ 2159898 w 2167807"/>
              <a:gd name="connsiteY3" fmla="*/ 3909283 h 3909283"/>
              <a:gd name="connsiteX4" fmla="*/ 0 w 2167807"/>
              <a:gd name="connsiteY4" fmla="*/ 3906838 h 3909283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5547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40491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34130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29889 w 2167807"/>
              <a:gd name="connsiteY1" fmla="*/ 2381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2686"/>
              <a:gd name="connsiteY0" fmla="*/ 3906838 h 3906838"/>
              <a:gd name="connsiteX1" fmla="*/ 1029889 w 2162686"/>
              <a:gd name="connsiteY1" fmla="*/ 2381 h 3906838"/>
              <a:gd name="connsiteX2" fmla="*/ 2133881 w 2162686"/>
              <a:gd name="connsiteY2" fmla="*/ 0 h 3906838"/>
              <a:gd name="connsiteX3" fmla="*/ 2162343 w 2162686"/>
              <a:gd name="connsiteY3" fmla="*/ 3904393 h 3906838"/>
              <a:gd name="connsiteX4" fmla="*/ 0 w 2162686"/>
              <a:gd name="connsiteY4" fmla="*/ 3906838 h 3906838"/>
              <a:gd name="connsiteX0" fmla="*/ 0 w 2139854"/>
              <a:gd name="connsiteY0" fmla="*/ 3906838 h 3906838"/>
              <a:gd name="connsiteX1" fmla="*/ 1029889 w 2139854"/>
              <a:gd name="connsiteY1" fmla="*/ 2381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39854"/>
              <a:gd name="connsiteY0" fmla="*/ 3906838 h 3906838"/>
              <a:gd name="connsiteX1" fmla="*/ 1032009 w 2139854"/>
              <a:gd name="connsiteY1" fmla="*/ 0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40410"/>
              <a:gd name="connsiteY0" fmla="*/ 3906838 h 3906838"/>
              <a:gd name="connsiteX1" fmla="*/ 1032009 w 2140410"/>
              <a:gd name="connsiteY1" fmla="*/ 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6838 h 3906838"/>
              <a:gd name="connsiteX1" fmla="*/ 1122479 w 2140410"/>
              <a:gd name="connsiteY1" fmla="*/ 635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7632 h 3907632"/>
              <a:gd name="connsiteX1" fmla="*/ 1120359 w 2140410"/>
              <a:gd name="connsiteY1" fmla="*/ 0 h 3907632"/>
              <a:gd name="connsiteX2" fmla="*/ 2140241 w 2140410"/>
              <a:gd name="connsiteY2" fmla="*/ 794 h 3907632"/>
              <a:gd name="connsiteX3" fmla="*/ 2139019 w 2140410"/>
              <a:gd name="connsiteY3" fmla="*/ 3905187 h 3907632"/>
              <a:gd name="connsiteX4" fmla="*/ 0 w 2140410"/>
              <a:gd name="connsiteY4" fmla="*/ 3907632 h 3907632"/>
              <a:gd name="connsiteX0" fmla="*/ 0 w 2401217"/>
              <a:gd name="connsiteY0" fmla="*/ 3907632 h 3907632"/>
              <a:gd name="connsiteX1" fmla="*/ 1381166 w 2401217"/>
              <a:gd name="connsiteY1" fmla="*/ 0 h 3907632"/>
              <a:gd name="connsiteX2" fmla="*/ 2401048 w 2401217"/>
              <a:gd name="connsiteY2" fmla="*/ 794 h 3907632"/>
              <a:gd name="connsiteX3" fmla="*/ 2399826 w 2401217"/>
              <a:gd name="connsiteY3" fmla="*/ 3905187 h 3907632"/>
              <a:gd name="connsiteX4" fmla="*/ 0 w 2401217"/>
              <a:gd name="connsiteY4" fmla="*/ 3907632 h 3907632"/>
              <a:gd name="connsiteX0" fmla="*/ 0 w 2407578"/>
              <a:gd name="connsiteY0" fmla="*/ 3907632 h 3907632"/>
              <a:gd name="connsiteX1" fmla="*/ 1387527 w 2407578"/>
              <a:gd name="connsiteY1" fmla="*/ 0 h 3907632"/>
              <a:gd name="connsiteX2" fmla="*/ 2407409 w 2407578"/>
              <a:gd name="connsiteY2" fmla="*/ 794 h 3907632"/>
              <a:gd name="connsiteX3" fmla="*/ 2406187 w 2407578"/>
              <a:gd name="connsiteY3" fmla="*/ 3905187 h 3907632"/>
              <a:gd name="connsiteX4" fmla="*/ 0 w 2407578"/>
              <a:gd name="connsiteY4" fmla="*/ 3907632 h 3907632"/>
              <a:gd name="connsiteX0" fmla="*/ 0 w 2411819"/>
              <a:gd name="connsiteY0" fmla="*/ 3910014 h 3910014"/>
              <a:gd name="connsiteX1" fmla="*/ 1391768 w 2411819"/>
              <a:gd name="connsiteY1" fmla="*/ 0 h 3910014"/>
              <a:gd name="connsiteX2" fmla="*/ 2411650 w 2411819"/>
              <a:gd name="connsiteY2" fmla="*/ 794 h 3910014"/>
              <a:gd name="connsiteX3" fmla="*/ 2410428 w 2411819"/>
              <a:gd name="connsiteY3" fmla="*/ 3905187 h 3910014"/>
              <a:gd name="connsiteX4" fmla="*/ 0 w 2411819"/>
              <a:gd name="connsiteY4" fmla="*/ 3910014 h 3910014"/>
              <a:gd name="connsiteX0" fmla="*/ 0 w 2407578"/>
              <a:gd name="connsiteY0" fmla="*/ 3905251 h 3905251"/>
              <a:gd name="connsiteX1" fmla="*/ 1387527 w 2407578"/>
              <a:gd name="connsiteY1" fmla="*/ 0 h 3905251"/>
              <a:gd name="connsiteX2" fmla="*/ 2407409 w 2407578"/>
              <a:gd name="connsiteY2" fmla="*/ 794 h 3905251"/>
              <a:gd name="connsiteX3" fmla="*/ 2406187 w 2407578"/>
              <a:gd name="connsiteY3" fmla="*/ 3905187 h 3905251"/>
              <a:gd name="connsiteX4" fmla="*/ 0 w 2407578"/>
              <a:gd name="connsiteY4" fmla="*/ 3905251 h 3905251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5557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155921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292462"/>
              <a:gd name="connsiteY0" fmla="*/ 3910014 h 3910014"/>
              <a:gd name="connsiteX1" fmla="*/ 1040805 w 2292462"/>
              <a:gd name="connsiteY1" fmla="*/ 0 h 3910014"/>
              <a:gd name="connsiteX2" fmla="*/ 2292293 w 2292462"/>
              <a:gd name="connsiteY2" fmla="*/ 794 h 3910014"/>
              <a:gd name="connsiteX3" fmla="*/ 2291071 w 2292462"/>
              <a:gd name="connsiteY3" fmla="*/ 3909950 h 3910014"/>
              <a:gd name="connsiteX4" fmla="*/ 0 w 2292462"/>
              <a:gd name="connsiteY4" fmla="*/ 3910014 h 3910014"/>
              <a:gd name="connsiteX0" fmla="*/ 0 w 2292462"/>
              <a:gd name="connsiteY0" fmla="*/ 3913189 h 3913189"/>
              <a:gd name="connsiteX1" fmla="*/ 1036564 w 2292462"/>
              <a:gd name="connsiteY1" fmla="*/ 0 h 3913189"/>
              <a:gd name="connsiteX2" fmla="*/ 2292293 w 2292462"/>
              <a:gd name="connsiteY2" fmla="*/ 3969 h 3913189"/>
              <a:gd name="connsiteX3" fmla="*/ 2291071 w 2292462"/>
              <a:gd name="connsiteY3" fmla="*/ 3913125 h 3913189"/>
              <a:gd name="connsiteX4" fmla="*/ 0 w 2292462"/>
              <a:gd name="connsiteY4" fmla="*/ 3913189 h 3913189"/>
              <a:gd name="connsiteX0" fmla="*/ 0 w 2292207"/>
              <a:gd name="connsiteY0" fmla="*/ 3913189 h 3913189"/>
              <a:gd name="connsiteX1" fmla="*/ 1036564 w 2292207"/>
              <a:gd name="connsiteY1" fmla="*/ 0 h 3913189"/>
              <a:gd name="connsiteX2" fmla="*/ 2290173 w 2292207"/>
              <a:gd name="connsiteY2" fmla="*/ 795 h 3913189"/>
              <a:gd name="connsiteX3" fmla="*/ 2291071 w 2292207"/>
              <a:gd name="connsiteY3" fmla="*/ 3913125 h 3913189"/>
              <a:gd name="connsiteX4" fmla="*/ 0 w 2292207"/>
              <a:gd name="connsiteY4" fmla="*/ 3913189 h 3913189"/>
              <a:gd name="connsiteX0" fmla="*/ 0 w 2298567"/>
              <a:gd name="connsiteY0" fmla="*/ 3910014 h 3913125"/>
              <a:gd name="connsiteX1" fmla="*/ 1042924 w 2298567"/>
              <a:gd name="connsiteY1" fmla="*/ 0 h 3913125"/>
              <a:gd name="connsiteX2" fmla="*/ 2296533 w 2298567"/>
              <a:gd name="connsiteY2" fmla="*/ 795 h 3913125"/>
              <a:gd name="connsiteX3" fmla="*/ 2297431 w 2298567"/>
              <a:gd name="connsiteY3" fmla="*/ 3913125 h 3913125"/>
              <a:gd name="connsiteX4" fmla="*/ 0 w 2298567"/>
              <a:gd name="connsiteY4" fmla="*/ 3910014 h 391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8567" h="3913125">
                <a:moveTo>
                  <a:pt x="0" y="3910014"/>
                </a:moveTo>
                <a:lnTo>
                  <a:pt x="1042924" y="0"/>
                </a:lnTo>
                <a:lnTo>
                  <a:pt x="2296533" y="795"/>
                </a:lnTo>
                <a:cubicBezTo>
                  <a:pt x="2292267" y="1303074"/>
                  <a:pt x="2301697" y="2610846"/>
                  <a:pt x="2297431" y="3913125"/>
                </a:cubicBezTo>
                <a:lnTo>
                  <a:pt x="0" y="3910014"/>
                </a:lnTo>
                <a:close/>
              </a:path>
            </a:pathLst>
          </a:custGeom>
          <a:solidFill>
            <a:srgbClr val="C6C2BF"/>
          </a:solidFill>
          <a:ln>
            <a:noFill/>
          </a:ln>
          <a:effectLst/>
        </p:spPr>
        <p:txBody>
          <a:bodyPr lIns="1440000" tIns="468000" bIns="0" anchor="ctr" anchorCtr="0">
            <a:normAutofit/>
          </a:bodyPr>
          <a:lstStyle>
            <a:lvl1pPr marL="0" indent="0" algn="ctr">
              <a:buNone/>
              <a:defRPr sz="1400" baseline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AB20B5-22F5-7F42-98FA-915865BDD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5314" y="6193407"/>
            <a:ext cx="5062686" cy="431800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5pPr marL="1517650" indent="0">
              <a:buNone/>
              <a:defRPr/>
            </a:lvl5pPr>
          </a:lstStyle>
          <a:p>
            <a:pPr lvl="0"/>
            <a:r>
              <a:rPr lang="en-GB" dirty="0"/>
              <a:t>Dato  //  </a:t>
            </a:r>
            <a:r>
              <a:rPr lang="en-GB" dirty="0" err="1"/>
              <a:t>Ansvarlig</a:t>
            </a:r>
            <a:endParaRPr lang="en-GB" dirty="0"/>
          </a:p>
        </p:txBody>
      </p:sp>
      <p:pic>
        <p:nvPicPr>
          <p:cNvPr id="10" name="Grafikk 9">
            <a:extLst>
              <a:ext uri="{FF2B5EF4-FFF2-40B4-BE49-F238E27FC236}">
                <a16:creationId xmlns:a16="http://schemas.microsoft.com/office/drawing/2014/main" id="{FD4799EC-1694-AB4F-9DD9-2188A933AA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6274" y="1081899"/>
            <a:ext cx="1280329" cy="802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424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sirk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630795E-AD26-E64A-9C79-FA3F9BB49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65788" y="6356350"/>
            <a:ext cx="3466263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1F69FF2-4FB1-3544-9B7F-A00D9E4C1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18421" y="6356350"/>
            <a:ext cx="741600" cy="365125"/>
          </a:xfrm>
        </p:spPr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bilde 5">
            <a:extLst>
              <a:ext uri="{FF2B5EF4-FFF2-40B4-BE49-F238E27FC236}">
                <a16:creationId xmlns:a16="http://schemas.microsoft.com/office/drawing/2014/main" id="{701CE543-F5B4-D84C-A6FC-FAFF3D0AAFC3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5973237" y="602647"/>
            <a:ext cx="5652706" cy="5652706"/>
          </a:xfrm>
          <a:prstGeom prst="ellipse">
            <a:avLst/>
          </a:prstGeo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800"/>
              </a:spcBef>
              <a:buClr>
                <a:schemeClr val="accent2"/>
              </a:buClr>
              <a:buSzPct val="100000"/>
              <a:buNone/>
              <a:defRPr sz="1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8" name="Plassholder for innhold 2">
            <a:extLst>
              <a:ext uri="{FF2B5EF4-FFF2-40B4-BE49-F238E27FC236}">
                <a16:creationId xmlns:a16="http://schemas.microsoft.com/office/drawing/2014/main" id="{6300D294-78C3-134A-B8DB-F895410ECD2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4951021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0" name="Tittel 1">
            <a:extLst>
              <a:ext uri="{FF2B5EF4-FFF2-40B4-BE49-F238E27FC236}">
                <a16:creationId xmlns:a16="http://schemas.microsoft.com/office/drawing/2014/main" id="{FE2CAD38-4FD8-5D47-94F7-E677546BBB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82400"/>
            <a:ext cx="5533571" cy="1072080"/>
          </a:xfrm>
        </p:spPr>
        <p:txBody>
          <a:bodyPr/>
          <a:lstStyle/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761498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rkler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469CFF4-987B-5A43-8582-31F67145E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ysbildenummer 2">
            <a:extLst>
              <a:ext uri="{FF2B5EF4-FFF2-40B4-BE49-F238E27FC236}">
                <a16:creationId xmlns:a16="http://schemas.microsoft.com/office/drawing/2014/main" id="{E9603651-05EC-6948-B335-00924944B6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DCE326E-B227-394D-A659-399CE735C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bilde 5">
            <a:extLst>
              <a:ext uri="{FF2B5EF4-FFF2-40B4-BE49-F238E27FC236}">
                <a16:creationId xmlns:a16="http://schemas.microsoft.com/office/drawing/2014/main" id="{643807C2-292F-894E-874A-C85D7E9D69AA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838200" y="1829345"/>
            <a:ext cx="3147582" cy="3147582"/>
          </a:xfrm>
          <a:prstGeom prst="ellipse">
            <a:avLst/>
          </a:prstGeom>
          <a:solidFill>
            <a:schemeClr val="bg2"/>
          </a:solidFill>
        </p:spPr>
        <p:txBody>
          <a:bodyPr anchor="ctr" anchorCtr="0"/>
          <a:lstStyle>
            <a:lvl1pPr marL="0" indent="0" algn="ctr">
              <a:spcBef>
                <a:spcPts val="8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None/>
              <a:defRPr sz="1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5324C5C5-907C-D34E-836F-29B532757AD4}"/>
              </a:ext>
            </a:extLst>
          </p:cNvPr>
          <p:cNvSpPr>
            <a:spLocks noGrp="1" noChangeAspect="1"/>
          </p:cNvSpPr>
          <p:nvPr>
            <p:ph type="pic" sz="quarter" idx="27"/>
          </p:nvPr>
        </p:nvSpPr>
        <p:spPr>
          <a:xfrm>
            <a:off x="4518119" y="1829345"/>
            <a:ext cx="3147582" cy="3147582"/>
          </a:xfrm>
          <a:prstGeom prst="ellipse">
            <a:avLst/>
          </a:prstGeom>
          <a:solidFill>
            <a:schemeClr val="bg2"/>
          </a:solidFill>
        </p:spPr>
        <p:txBody>
          <a:bodyPr anchor="ctr" anchorCtr="0"/>
          <a:lstStyle>
            <a:lvl1pPr marL="0" indent="0" algn="ctr">
              <a:spcBef>
                <a:spcPts val="8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None/>
              <a:defRPr sz="1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7" name="Plassholder for bilde 5">
            <a:extLst>
              <a:ext uri="{FF2B5EF4-FFF2-40B4-BE49-F238E27FC236}">
                <a16:creationId xmlns:a16="http://schemas.microsoft.com/office/drawing/2014/main" id="{BA339474-4310-4E4C-8300-B9375051CA40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>
          <a:xfrm>
            <a:off x="8206218" y="1829345"/>
            <a:ext cx="3147582" cy="3147582"/>
          </a:xfrm>
          <a:prstGeom prst="ellipse">
            <a:avLst/>
          </a:prstGeom>
          <a:solidFill>
            <a:schemeClr val="bg2"/>
          </a:solidFill>
        </p:spPr>
        <p:txBody>
          <a:bodyPr anchor="ctr" anchorCtr="0"/>
          <a:lstStyle>
            <a:lvl1pPr marL="0" indent="0" algn="ctr">
              <a:spcBef>
                <a:spcPts val="8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None/>
              <a:defRPr sz="1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10" name="Plassholder for tekst 2">
            <a:extLst>
              <a:ext uri="{FF2B5EF4-FFF2-40B4-BE49-F238E27FC236}">
                <a16:creationId xmlns:a16="http://schemas.microsoft.com/office/drawing/2014/main" id="{3420036C-1838-DE4A-BADD-245630D31E5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8080585" y="5161212"/>
            <a:ext cx="3398852" cy="963602"/>
          </a:xfrm>
        </p:spPr>
        <p:txBody>
          <a:bodyPr lIns="0" tIns="0" rIns="0" bIns="0" anchor="ctr">
            <a:noAutofit/>
          </a:bodyPr>
          <a:lstStyle>
            <a:lvl1pPr marL="36000" indent="0" algn="ctr">
              <a:spcBef>
                <a:spcPts val="600"/>
              </a:spcBef>
              <a:buSzPct val="100000"/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1" name="Plassholder for tekst 2">
            <a:extLst>
              <a:ext uri="{FF2B5EF4-FFF2-40B4-BE49-F238E27FC236}">
                <a16:creationId xmlns:a16="http://schemas.microsoft.com/office/drawing/2014/main" id="{94BB1344-2B8D-6C4F-AF3C-799F28132DC6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392484" y="5157975"/>
            <a:ext cx="3398852" cy="963602"/>
          </a:xfrm>
        </p:spPr>
        <p:txBody>
          <a:bodyPr lIns="0" tIns="0" rIns="0" bIns="0" anchor="ctr">
            <a:noAutofit/>
          </a:bodyPr>
          <a:lstStyle>
            <a:lvl1pPr marL="36000" indent="0" algn="ctr">
              <a:spcBef>
                <a:spcPts val="600"/>
              </a:spcBef>
              <a:buSzPct val="100000"/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2" name="Plassholder for tekst 2">
            <a:extLst>
              <a:ext uri="{FF2B5EF4-FFF2-40B4-BE49-F238E27FC236}">
                <a16:creationId xmlns:a16="http://schemas.microsoft.com/office/drawing/2014/main" id="{82C78190-F0C7-F94A-8B39-D2876F768B7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12565" y="5157975"/>
            <a:ext cx="3398852" cy="963602"/>
          </a:xfrm>
        </p:spPr>
        <p:txBody>
          <a:bodyPr lIns="0" tIns="0" rIns="0" bIns="0" anchor="ctr">
            <a:noAutofit/>
          </a:bodyPr>
          <a:lstStyle>
            <a:lvl1pPr marL="36000" indent="0" algn="ctr">
              <a:spcBef>
                <a:spcPts val="600"/>
              </a:spcBef>
              <a:buSzPct val="100000"/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976662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C med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lysbildenummer 2">
            <a:extLst>
              <a:ext uri="{FF2B5EF4-FFF2-40B4-BE49-F238E27FC236}">
                <a16:creationId xmlns:a16="http://schemas.microsoft.com/office/drawing/2014/main" id="{187046D5-FCF3-DD40-B896-2E3520046E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2DA0986-BEFB-4A44-98B6-D10264B4E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5" name="Plassholder for innhold 3">
            <a:extLst>
              <a:ext uri="{FF2B5EF4-FFF2-40B4-BE49-F238E27FC236}">
                <a16:creationId xmlns:a16="http://schemas.microsoft.com/office/drawing/2014/main" id="{92C05EAD-0F07-3B45-8747-833BB1F2A5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723" r="1"/>
          <a:stretch/>
        </p:blipFill>
        <p:spPr bwMode="auto">
          <a:xfrm>
            <a:off x="1482417" y="660910"/>
            <a:ext cx="8995930" cy="5101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pic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CADDA05B-7DC7-D845-8F78-41EFC491217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337218" y="907450"/>
            <a:ext cx="7311543" cy="4363809"/>
          </a:xfrm>
          <a:prstGeom prst="rect">
            <a:avLst/>
          </a:prstGeom>
          <a:solidFill>
            <a:schemeClr val="bg1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800"/>
              </a:spcBef>
              <a:buClr>
                <a:schemeClr val="accent2"/>
              </a:buClr>
              <a:buSzPct val="100000"/>
              <a:buNone/>
              <a:defRPr sz="1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999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dekk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bilde 5">
            <a:extLst>
              <a:ext uri="{FF2B5EF4-FFF2-40B4-BE49-F238E27FC236}">
                <a16:creationId xmlns:a16="http://schemas.microsoft.com/office/drawing/2014/main" id="{41F14D0C-5037-3D4E-9FB1-24B237B969FC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9E7E7"/>
          </a:solidFill>
        </p:spPr>
        <p:txBody>
          <a:bodyPr lIns="0" tIns="1007999" bIns="0" anchor="ctr" anchorCtr="0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 sz="1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27004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dekkende 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bilde 5">
            <a:extLst>
              <a:ext uri="{FF2B5EF4-FFF2-40B4-BE49-F238E27FC236}">
                <a16:creationId xmlns:a16="http://schemas.microsoft.com/office/drawing/2014/main" id="{41F14D0C-5037-3D4E-9FB1-24B237B969FC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9E7E7"/>
          </a:solidFill>
        </p:spPr>
        <p:txBody>
          <a:bodyPr lIns="0" tIns="1007999" bIns="0" anchor="ctr" anchorCtr="0">
            <a:normAutofit/>
          </a:bodyPr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 sz="16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17FB01FB-60B2-5E41-A15B-1235CEC30B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978400"/>
            <a:ext cx="12192000" cy="1294006"/>
          </a:xfrm>
          <a:solidFill>
            <a:srgbClr val="3E3832">
              <a:alpha val="69804"/>
            </a:srgbClr>
          </a:solidFill>
        </p:spPr>
        <p:txBody>
          <a:bodyPr wrap="square" lIns="1440000" tIns="180000" rIns="1475999" bIns="216000" anchor="ctr" anchorCtr="0">
            <a:noAutofit/>
          </a:bodyPr>
          <a:lstStyle>
            <a:lvl1pPr marL="36000" indent="0" algn="ctr">
              <a:lnSpc>
                <a:spcPct val="100000"/>
              </a:lnSpc>
              <a:spcBef>
                <a:spcPts val="600"/>
              </a:spcBef>
              <a:buClr>
                <a:schemeClr val="accent3"/>
              </a:buClr>
              <a:buSzPct val="110000"/>
              <a:buFont typeface="Arial" panose="020B0604020202020204" pitchFamily="34" charset="0"/>
              <a:buNone/>
              <a:defRPr sz="3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0" algn="ctr">
              <a:spcBef>
                <a:spcPts val="600"/>
              </a:spcBef>
              <a:buClr>
                <a:schemeClr val="accent3"/>
              </a:buClr>
              <a:buSzPct val="110000"/>
              <a:buFont typeface="Arial" panose="020B0604020202020204" pitchFamily="34" charset="0"/>
              <a:buNone/>
              <a:defRPr sz="12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32000" indent="0" algn="ctr">
              <a:spcBef>
                <a:spcPts val="600"/>
              </a:spcBef>
              <a:buClr>
                <a:schemeClr val="accent3"/>
              </a:buClr>
              <a:buSzPct val="110000"/>
              <a:buFont typeface="Arial" panose="020B0604020202020204" pitchFamily="34" charset="0"/>
              <a:buNone/>
              <a:defRPr sz="1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16000">
              <a:spcBef>
                <a:spcPts val="700"/>
              </a:spcBef>
              <a:buClr>
                <a:schemeClr val="accent6"/>
              </a:buClr>
              <a:buSzPct val="110000"/>
              <a:defRPr sz="1600" baseline="0">
                <a:solidFill>
                  <a:srgbClr val="007272"/>
                </a:solidFill>
                <a:latin typeface="Segoe UI"/>
              </a:defRPr>
            </a:lvl4pPr>
            <a:lvl5pPr indent="-216000">
              <a:spcBef>
                <a:spcPts val="700"/>
              </a:spcBef>
              <a:buClr>
                <a:schemeClr val="accent6"/>
              </a:buClr>
              <a:buSzPct val="110000"/>
              <a:defRPr sz="1600" baseline="0">
                <a:solidFill>
                  <a:srgbClr val="007272"/>
                </a:solidFill>
                <a:latin typeface="Segoe UI"/>
              </a:defRPr>
            </a:lvl5pPr>
          </a:lstStyle>
          <a:p>
            <a:pPr lvl="0"/>
            <a:r>
              <a:rPr lang="nb-NO" dirty="0"/>
              <a:t>Klikk for å redigere teksten</a:t>
            </a:r>
          </a:p>
        </p:txBody>
      </p:sp>
    </p:spTree>
    <p:extLst>
      <p:ext uri="{BB962C8B-B14F-4D97-AF65-F5344CB8AC3E}">
        <p14:creationId xmlns:p14="http://schemas.microsoft.com/office/powerpoint/2010/main" val="2066016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media 2">
            <a:extLst>
              <a:ext uri="{FF2B5EF4-FFF2-40B4-BE49-F238E27FC236}">
                <a16:creationId xmlns:a16="http://schemas.microsoft.com/office/drawing/2014/main" id="{873143D7-64FC-5342-9DED-8AE8E11EED5E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ikonet for å legge til media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01340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">
    <p:bg>
      <p:bgPr>
        <a:solidFill>
          <a:srgbClr val="E9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k 3">
            <a:extLst>
              <a:ext uri="{FF2B5EF4-FFF2-40B4-BE49-F238E27FC236}">
                <a16:creationId xmlns:a16="http://schemas.microsoft.com/office/drawing/2014/main" id="{9BB863FB-78BD-F643-85E6-1AF7698DAE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29303" y="2948384"/>
            <a:ext cx="1533393" cy="96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378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 med tekst">
    <p:bg>
      <p:bgPr>
        <a:solidFill>
          <a:srgbClr val="E9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C4ED5FE-FAC3-BD40-BDD1-8009A2F5401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3550" y="3429000"/>
            <a:ext cx="8724900" cy="9095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</a:lstStyle>
          <a:p>
            <a:pPr lvl="0"/>
            <a:r>
              <a:rPr lang="nb-NO" dirty="0"/>
              <a:t>Klikk for å redigere teksten</a:t>
            </a:r>
          </a:p>
        </p:txBody>
      </p:sp>
      <p:pic>
        <p:nvPicPr>
          <p:cNvPr id="8" name="Grafikk 7">
            <a:extLst>
              <a:ext uri="{FF2B5EF4-FFF2-40B4-BE49-F238E27FC236}">
                <a16:creationId xmlns:a16="http://schemas.microsoft.com/office/drawing/2014/main" id="{2C753597-0942-6542-B314-5EB169889E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29303" y="2003503"/>
            <a:ext cx="1533393" cy="96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14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C4D6D5E-F187-4E4B-8B35-180A183982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nb-NO" dirty="0"/>
              <a:t>Klikk for å redigere tittelen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54DD42-1122-D24F-BF8D-43C7EB08E0CA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582F6E-B5FB-D94E-89B3-0B928AF6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623881-E2D8-EA4B-891A-9A6388D1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355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uten bilde">
    <p:bg>
      <p:bgPr>
        <a:solidFill>
          <a:srgbClr val="E9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1">
            <a:extLst>
              <a:ext uri="{FF2B5EF4-FFF2-40B4-BE49-F238E27FC236}">
                <a16:creationId xmlns:a16="http://schemas.microsoft.com/office/drawing/2014/main" id="{0A9867CB-9424-6247-AF4B-FFCCA40FF6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5314" y="2684746"/>
            <a:ext cx="9749217" cy="1396431"/>
          </a:xfrm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nb-NO" dirty="0"/>
              <a:t>Klikk for å redigere tittelen</a:t>
            </a:r>
          </a:p>
        </p:txBody>
      </p:sp>
      <p:sp>
        <p:nvSpPr>
          <p:cNvPr id="12" name="Undertittel 2">
            <a:extLst>
              <a:ext uri="{FF2B5EF4-FFF2-40B4-BE49-F238E27FC236}">
                <a16:creationId xmlns:a16="http://schemas.microsoft.com/office/drawing/2014/main" id="{0C30C810-DE10-B745-8CB9-7D254C95F23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25314" y="4173253"/>
            <a:ext cx="8763173" cy="99116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undertittelen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26EBA474-9FC2-8545-9569-68B6453E983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5314" y="6193407"/>
            <a:ext cx="5062686" cy="431800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5pPr marL="1517650" indent="0">
              <a:buNone/>
              <a:defRPr/>
            </a:lvl5pPr>
          </a:lstStyle>
          <a:p>
            <a:pPr lvl="0"/>
            <a:r>
              <a:rPr lang="en-GB" dirty="0"/>
              <a:t>Dato  //  </a:t>
            </a:r>
            <a:r>
              <a:rPr lang="en-GB" dirty="0" err="1"/>
              <a:t>Ansvarlig</a:t>
            </a:r>
            <a:endParaRPr lang="en-GB" dirty="0"/>
          </a:p>
        </p:txBody>
      </p:sp>
      <p:pic>
        <p:nvPicPr>
          <p:cNvPr id="8" name="Grafikk 7">
            <a:extLst>
              <a:ext uri="{FF2B5EF4-FFF2-40B4-BE49-F238E27FC236}">
                <a16:creationId xmlns:a16="http://schemas.microsoft.com/office/drawing/2014/main" id="{8BA4E41F-1D03-1746-B68A-521514BC0B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6274" y="1081899"/>
            <a:ext cx="1280329" cy="802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299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ellomside">
    <p:bg>
      <p:bgPr>
        <a:solidFill>
          <a:srgbClr val="E9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48BD439-F083-3D4E-862D-4EA46D9E3B4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44550" y="3540205"/>
            <a:ext cx="10515600" cy="9262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dirty="0"/>
              <a:t>Klikk for å redigere undertittelen</a:t>
            </a:r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02D6C30B-4FDA-544A-9662-F2B6261EBC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4550" y="2032569"/>
            <a:ext cx="9271829" cy="1396431"/>
          </a:xfrm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2839488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E6AA11-9D10-4845-953E-FC6659DEA9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dirty="0"/>
              <a:t>Klikk for å redigere tittelen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093FA9A-B386-3D4A-A17E-105BC9010C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49DD5D4-E4CC-F541-A385-23400791B31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0092E29-1063-5549-A785-73E8C6A77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71D6EC1-D552-3849-8EEF-1601B9CE5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23566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574975-50B4-C34B-9F64-4CA300B7F7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dirty="0"/>
              <a:t>Klikk for å redigere tittelen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D90BA1EA-559A-0742-9DF6-378DCB049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D5178BF1-065F-C64F-A4E1-62B22254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200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F0C2D0C-F750-2644-95F9-0C952AE3A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912E190-170D-CB48-ABA2-AC1FB7840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221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bilde til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54DD42-1122-D24F-BF8D-43C7EB08E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5469835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582F6E-B5FB-D94E-89B3-0B928AF6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1115" y="6356350"/>
            <a:ext cx="3609024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623881-E2D8-EA4B-891A-9A6388D1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8739" y="6356350"/>
            <a:ext cx="447261" cy="365125"/>
          </a:xfrm>
        </p:spPr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bilde 3">
            <a:extLst>
              <a:ext uri="{FF2B5EF4-FFF2-40B4-BE49-F238E27FC236}">
                <a16:creationId xmlns:a16="http://schemas.microsoft.com/office/drawing/2014/main" id="{9CCA7799-B00E-2A41-ADCA-ABD6B94D7671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160021" y="0"/>
            <a:ext cx="6031979" cy="6858000"/>
          </a:xfrm>
          <a:custGeom>
            <a:avLst/>
            <a:gdLst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329937 w 3495675"/>
              <a:gd name="connsiteY3" fmla="*/ 3906838 h 3906838"/>
              <a:gd name="connsiteX4" fmla="*/ 0 w 3495675"/>
              <a:gd name="connsiteY4" fmla="*/ 3906838 h 3906838"/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155008 w 3495675"/>
              <a:gd name="connsiteY3" fmla="*/ 3906838 h 3906838"/>
              <a:gd name="connsiteX4" fmla="*/ 0 w 3495675"/>
              <a:gd name="connsiteY4" fmla="*/ 3906838 h 3906838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55008 w 2167807"/>
              <a:gd name="connsiteY3" fmla="*/ 3906838 h 3906838"/>
              <a:gd name="connsiteX4" fmla="*/ 0 w 2167807"/>
              <a:gd name="connsiteY4" fmla="*/ 3906838 h 3906838"/>
              <a:gd name="connsiteX0" fmla="*/ 0 w 2167807"/>
              <a:gd name="connsiteY0" fmla="*/ 3906838 h 3909283"/>
              <a:gd name="connsiteX1" fmla="*/ 1165738 w 2167807"/>
              <a:gd name="connsiteY1" fmla="*/ 0 h 3909283"/>
              <a:gd name="connsiteX2" fmla="*/ 2167807 w 2167807"/>
              <a:gd name="connsiteY2" fmla="*/ 0 h 3909283"/>
              <a:gd name="connsiteX3" fmla="*/ 2159898 w 2167807"/>
              <a:gd name="connsiteY3" fmla="*/ 3909283 h 3909283"/>
              <a:gd name="connsiteX4" fmla="*/ 0 w 2167807"/>
              <a:gd name="connsiteY4" fmla="*/ 3906838 h 3909283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5547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40491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34130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29889 w 2167807"/>
              <a:gd name="connsiteY1" fmla="*/ 2381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2686"/>
              <a:gd name="connsiteY0" fmla="*/ 3906838 h 3906838"/>
              <a:gd name="connsiteX1" fmla="*/ 1029889 w 2162686"/>
              <a:gd name="connsiteY1" fmla="*/ 2381 h 3906838"/>
              <a:gd name="connsiteX2" fmla="*/ 2133881 w 2162686"/>
              <a:gd name="connsiteY2" fmla="*/ 0 h 3906838"/>
              <a:gd name="connsiteX3" fmla="*/ 2162343 w 2162686"/>
              <a:gd name="connsiteY3" fmla="*/ 3904393 h 3906838"/>
              <a:gd name="connsiteX4" fmla="*/ 0 w 2162686"/>
              <a:gd name="connsiteY4" fmla="*/ 3906838 h 3906838"/>
              <a:gd name="connsiteX0" fmla="*/ 0 w 2139854"/>
              <a:gd name="connsiteY0" fmla="*/ 3906838 h 3906838"/>
              <a:gd name="connsiteX1" fmla="*/ 1029889 w 2139854"/>
              <a:gd name="connsiteY1" fmla="*/ 2381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39854"/>
              <a:gd name="connsiteY0" fmla="*/ 3906838 h 3906838"/>
              <a:gd name="connsiteX1" fmla="*/ 1032009 w 2139854"/>
              <a:gd name="connsiteY1" fmla="*/ 0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40410"/>
              <a:gd name="connsiteY0" fmla="*/ 3906838 h 3906838"/>
              <a:gd name="connsiteX1" fmla="*/ 1032009 w 2140410"/>
              <a:gd name="connsiteY1" fmla="*/ 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6838 h 3906838"/>
              <a:gd name="connsiteX1" fmla="*/ 1122479 w 2140410"/>
              <a:gd name="connsiteY1" fmla="*/ 635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7632 h 3907632"/>
              <a:gd name="connsiteX1" fmla="*/ 1120359 w 2140410"/>
              <a:gd name="connsiteY1" fmla="*/ 0 h 3907632"/>
              <a:gd name="connsiteX2" fmla="*/ 2140241 w 2140410"/>
              <a:gd name="connsiteY2" fmla="*/ 794 h 3907632"/>
              <a:gd name="connsiteX3" fmla="*/ 2139019 w 2140410"/>
              <a:gd name="connsiteY3" fmla="*/ 3905187 h 3907632"/>
              <a:gd name="connsiteX4" fmla="*/ 0 w 2140410"/>
              <a:gd name="connsiteY4" fmla="*/ 3907632 h 3907632"/>
              <a:gd name="connsiteX0" fmla="*/ 0 w 2401217"/>
              <a:gd name="connsiteY0" fmla="*/ 3907632 h 3907632"/>
              <a:gd name="connsiteX1" fmla="*/ 1381166 w 2401217"/>
              <a:gd name="connsiteY1" fmla="*/ 0 h 3907632"/>
              <a:gd name="connsiteX2" fmla="*/ 2401048 w 2401217"/>
              <a:gd name="connsiteY2" fmla="*/ 794 h 3907632"/>
              <a:gd name="connsiteX3" fmla="*/ 2399826 w 2401217"/>
              <a:gd name="connsiteY3" fmla="*/ 3905187 h 3907632"/>
              <a:gd name="connsiteX4" fmla="*/ 0 w 2401217"/>
              <a:gd name="connsiteY4" fmla="*/ 3907632 h 3907632"/>
              <a:gd name="connsiteX0" fmla="*/ 0 w 2407578"/>
              <a:gd name="connsiteY0" fmla="*/ 3907632 h 3907632"/>
              <a:gd name="connsiteX1" fmla="*/ 1387527 w 2407578"/>
              <a:gd name="connsiteY1" fmla="*/ 0 h 3907632"/>
              <a:gd name="connsiteX2" fmla="*/ 2407409 w 2407578"/>
              <a:gd name="connsiteY2" fmla="*/ 794 h 3907632"/>
              <a:gd name="connsiteX3" fmla="*/ 2406187 w 2407578"/>
              <a:gd name="connsiteY3" fmla="*/ 3905187 h 3907632"/>
              <a:gd name="connsiteX4" fmla="*/ 0 w 2407578"/>
              <a:gd name="connsiteY4" fmla="*/ 3907632 h 3907632"/>
              <a:gd name="connsiteX0" fmla="*/ 0 w 2411819"/>
              <a:gd name="connsiteY0" fmla="*/ 3910014 h 3910014"/>
              <a:gd name="connsiteX1" fmla="*/ 1391768 w 2411819"/>
              <a:gd name="connsiteY1" fmla="*/ 0 h 3910014"/>
              <a:gd name="connsiteX2" fmla="*/ 2411650 w 2411819"/>
              <a:gd name="connsiteY2" fmla="*/ 794 h 3910014"/>
              <a:gd name="connsiteX3" fmla="*/ 2410428 w 2411819"/>
              <a:gd name="connsiteY3" fmla="*/ 3905187 h 3910014"/>
              <a:gd name="connsiteX4" fmla="*/ 0 w 2411819"/>
              <a:gd name="connsiteY4" fmla="*/ 3910014 h 3910014"/>
              <a:gd name="connsiteX0" fmla="*/ 0 w 2407578"/>
              <a:gd name="connsiteY0" fmla="*/ 3905251 h 3905251"/>
              <a:gd name="connsiteX1" fmla="*/ 1387527 w 2407578"/>
              <a:gd name="connsiteY1" fmla="*/ 0 h 3905251"/>
              <a:gd name="connsiteX2" fmla="*/ 2407409 w 2407578"/>
              <a:gd name="connsiteY2" fmla="*/ 794 h 3905251"/>
              <a:gd name="connsiteX3" fmla="*/ 2406187 w 2407578"/>
              <a:gd name="connsiteY3" fmla="*/ 3905187 h 3905251"/>
              <a:gd name="connsiteX4" fmla="*/ 0 w 2407578"/>
              <a:gd name="connsiteY4" fmla="*/ 3905251 h 3905251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5557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155921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292462"/>
              <a:gd name="connsiteY0" fmla="*/ 3910014 h 3910014"/>
              <a:gd name="connsiteX1" fmla="*/ 1040805 w 2292462"/>
              <a:gd name="connsiteY1" fmla="*/ 0 h 3910014"/>
              <a:gd name="connsiteX2" fmla="*/ 2292293 w 2292462"/>
              <a:gd name="connsiteY2" fmla="*/ 794 h 3910014"/>
              <a:gd name="connsiteX3" fmla="*/ 2291071 w 2292462"/>
              <a:gd name="connsiteY3" fmla="*/ 3909950 h 3910014"/>
              <a:gd name="connsiteX4" fmla="*/ 0 w 2292462"/>
              <a:gd name="connsiteY4" fmla="*/ 3910014 h 3910014"/>
              <a:gd name="connsiteX0" fmla="*/ 0 w 2292462"/>
              <a:gd name="connsiteY0" fmla="*/ 3913189 h 3913189"/>
              <a:gd name="connsiteX1" fmla="*/ 1036564 w 2292462"/>
              <a:gd name="connsiteY1" fmla="*/ 0 h 3913189"/>
              <a:gd name="connsiteX2" fmla="*/ 2292293 w 2292462"/>
              <a:gd name="connsiteY2" fmla="*/ 3969 h 3913189"/>
              <a:gd name="connsiteX3" fmla="*/ 2291071 w 2292462"/>
              <a:gd name="connsiteY3" fmla="*/ 3913125 h 3913189"/>
              <a:gd name="connsiteX4" fmla="*/ 0 w 2292462"/>
              <a:gd name="connsiteY4" fmla="*/ 3913189 h 3913189"/>
              <a:gd name="connsiteX0" fmla="*/ 0 w 2292207"/>
              <a:gd name="connsiteY0" fmla="*/ 3913189 h 3913189"/>
              <a:gd name="connsiteX1" fmla="*/ 1036564 w 2292207"/>
              <a:gd name="connsiteY1" fmla="*/ 0 h 3913189"/>
              <a:gd name="connsiteX2" fmla="*/ 2290173 w 2292207"/>
              <a:gd name="connsiteY2" fmla="*/ 795 h 3913189"/>
              <a:gd name="connsiteX3" fmla="*/ 2291071 w 2292207"/>
              <a:gd name="connsiteY3" fmla="*/ 3913125 h 3913189"/>
              <a:gd name="connsiteX4" fmla="*/ 0 w 2292207"/>
              <a:gd name="connsiteY4" fmla="*/ 3913189 h 3913189"/>
              <a:gd name="connsiteX0" fmla="*/ 0 w 2298567"/>
              <a:gd name="connsiteY0" fmla="*/ 3910014 h 3913125"/>
              <a:gd name="connsiteX1" fmla="*/ 1042924 w 2298567"/>
              <a:gd name="connsiteY1" fmla="*/ 0 h 3913125"/>
              <a:gd name="connsiteX2" fmla="*/ 2296533 w 2298567"/>
              <a:gd name="connsiteY2" fmla="*/ 795 h 3913125"/>
              <a:gd name="connsiteX3" fmla="*/ 2297431 w 2298567"/>
              <a:gd name="connsiteY3" fmla="*/ 3913125 h 3913125"/>
              <a:gd name="connsiteX4" fmla="*/ 0 w 2298567"/>
              <a:gd name="connsiteY4" fmla="*/ 3910014 h 391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8567" h="3913125">
                <a:moveTo>
                  <a:pt x="0" y="3910014"/>
                </a:moveTo>
                <a:lnTo>
                  <a:pt x="1042924" y="0"/>
                </a:lnTo>
                <a:lnTo>
                  <a:pt x="2296533" y="795"/>
                </a:lnTo>
                <a:cubicBezTo>
                  <a:pt x="2292267" y="1303074"/>
                  <a:pt x="2301697" y="2610846"/>
                  <a:pt x="2297431" y="3913125"/>
                </a:cubicBezTo>
                <a:lnTo>
                  <a:pt x="0" y="391001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lIns="1440000" tIns="468000" bIns="0" anchor="ctr" anchorCtr="0">
            <a:normAutofit/>
          </a:bodyPr>
          <a:lstStyle>
            <a:lvl1pPr marL="0" indent="0" algn="ctr">
              <a:buNone/>
              <a:defRPr sz="1400" baseline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8" name="Tittel 1">
            <a:extLst>
              <a:ext uri="{FF2B5EF4-FFF2-40B4-BE49-F238E27FC236}">
                <a16:creationId xmlns:a16="http://schemas.microsoft.com/office/drawing/2014/main" id="{A99C80A0-322A-9A4B-843D-7015610E02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82400"/>
            <a:ext cx="7362371" cy="1072080"/>
          </a:xfrm>
        </p:spPr>
        <p:txBody>
          <a:bodyPr/>
          <a:lstStyle/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3369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med bilde til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54DD42-1122-D24F-BF8D-43C7EB08E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0" y="1825625"/>
            <a:ext cx="5247861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3116F34-6CB9-F244-9082-6C3BCA92C2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86061" y="6356350"/>
            <a:ext cx="738809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582F6E-B5FB-D94E-89B3-0B928AF6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58976" y="6356350"/>
            <a:ext cx="3609024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623881-E2D8-EA4B-891A-9A6388D1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6600" y="6356350"/>
            <a:ext cx="447261" cy="365125"/>
          </a:xfrm>
        </p:spPr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ilde 3">
            <a:extLst>
              <a:ext uri="{FF2B5EF4-FFF2-40B4-BE49-F238E27FC236}">
                <a16:creationId xmlns:a16="http://schemas.microsoft.com/office/drawing/2014/main" id="{CBA52608-8CEA-2B45-8142-21F944ADC0E0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 bwMode="auto">
          <a:xfrm>
            <a:off x="0" y="1"/>
            <a:ext cx="6052900" cy="6857999"/>
          </a:xfrm>
          <a:custGeom>
            <a:avLst/>
            <a:gdLst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329937 w 3495675"/>
              <a:gd name="connsiteY3" fmla="*/ 3906838 h 3906838"/>
              <a:gd name="connsiteX4" fmla="*/ 0 w 3495675"/>
              <a:gd name="connsiteY4" fmla="*/ 3906838 h 3906838"/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155008 w 3495675"/>
              <a:gd name="connsiteY3" fmla="*/ 3906838 h 3906838"/>
              <a:gd name="connsiteX4" fmla="*/ 0 w 3495675"/>
              <a:gd name="connsiteY4" fmla="*/ 3906838 h 3906838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55008 w 2167807"/>
              <a:gd name="connsiteY3" fmla="*/ 3906838 h 3906838"/>
              <a:gd name="connsiteX4" fmla="*/ 0 w 2167807"/>
              <a:gd name="connsiteY4" fmla="*/ 3906838 h 3906838"/>
              <a:gd name="connsiteX0" fmla="*/ 0 w 2167807"/>
              <a:gd name="connsiteY0" fmla="*/ 3906838 h 3909283"/>
              <a:gd name="connsiteX1" fmla="*/ 1165738 w 2167807"/>
              <a:gd name="connsiteY1" fmla="*/ 0 h 3909283"/>
              <a:gd name="connsiteX2" fmla="*/ 2167807 w 2167807"/>
              <a:gd name="connsiteY2" fmla="*/ 0 h 3909283"/>
              <a:gd name="connsiteX3" fmla="*/ 2159898 w 2167807"/>
              <a:gd name="connsiteY3" fmla="*/ 3909283 h 3909283"/>
              <a:gd name="connsiteX4" fmla="*/ 0 w 2167807"/>
              <a:gd name="connsiteY4" fmla="*/ 3906838 h 3909283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5547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40491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34130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29889 w 2167807"/>
              <a:gd name="connsiteY1" fmla="*/ 2381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2686"/>
              <a:gd name="connsiteY0" fmla="*/ 3906838 h 3906838"/>
              <a:gd name="connsiteX1" fmla="*/ 1029889 w 2162686"/>
              <a:gd name="connsiteY1" fmla="*/ 2381 h 3906838"/>
              <a:gd name="connsiteX2" fmla="*/ 2133881 w 2162686"/>
              <a:gd name="connsiteY2" fmla="*/ 0 h 3906838"/>
              <a:gd name="connsiteX3" fmla="*/ 2162343 w 2162686"/>
              <a:gd name="connsiteY3" fmla="*/ 3904393 h 3906838"/>
              <a:gd name="connsiteX4" fmla="*/ 0 w 2162686"/>
              <a:gd name="connsiteY4" fmla="*/ 3906838 h 3906838"/>
              <a:gd name="connsiteX0" fmla="*/ 0 w 2139854"/>
              <a:gd name="connsiteY0" fmla="*/ 3906838 h 3906838"/>
              <a:gd name="connsiteX1" fmla="*/ 1029889 w 2139854"/>
              <a:gd name="connsiteY1" fmla="*/ 2381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39854"/>
              <a:gd name="connsiteY0" fmla="*/ 3906838 h 3906838"/>
              <a:gd name="connsiteX1" fmla="*/ 1032009 w 2139854"/>
              <a:gd name="connsiteY1" fmla="*/ 0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40410"/>
              <a:gd name="connsiteY0" fmla="*/ 3906838 h 3906838"/>
              <a:gd name="connsiteX1" fmla="*/ 1032009 w 2140410"/>
              <a:gd name="connsiteY1" fmla="*/ 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6838 h 3906838"/>
              <a:gd name="connsiteX1" fmla="*/ 1122479 w 2140410"/>
              <a:gd name="connsiteY1" fmla="*/ 635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7632 h 3907632"/>
              <a:gd name="connsiteX1" fmla="*/ 1120359 w 2140410"/>
              <a:gd name="connsiteY1" fmla="*/ 0 h 3907632"/>
              <a:gd name="connsiteX2" fmla="*/ 2140241 w 2140410"/>
              <a:gd name="connsiteY2" fmla="*/ 794 h 3907632"/>
              <a:gd name="connsiteX3" fmla="*/ 2139019 w 2140410"/>
              <a:gd name="connsiteY3" fmla="*/ 3905187 h 3907632"/>
              <a:gd name="connsiteX4" fmla="*/ 0 w 2140410"/>
              <a:gd name="connsiteY4" fmla="*/ 3907632 h 3907632"/>
              <a:gd name="connsiteX0" fmla="*/ 0 w 2401217"/>
              <a:gd name="connsiteY0" fmla="*/ 3907632 h 3907632"/>
              <a:gd name="connsiteX1" fmla="*/ 1381166 w 2401217"/>
              <a:gd name="connsiteY1" fmla="*/ 0 h 3907632"/>
              <a:gd name="connsiteX2" fmla="*/ 2401048 w 2401217"/>
              <a:gd name="connsiteY2" fmla="*/ 794 h 3907632"/>
              <a:gd name="connsiteX3" fmla="*/ 2399826 w 2401217"/>
              <a:gd name="connsiteY3" fmla="*/ 3905187 h 3907632"/>
              <a:gd name="connsiteX4" fmla="*/ 0 w 2401217"/>
              <a:gd name="connsiteY4" fmla="*/ 3907632 h 3907632"/>
              <a:gd name="connsiteX0" fmla="*/ 0 w 2407578"/>
              <a:gd name="connsiteY0" fmla="*/ 3907632 h 3907632"/>
              <a:gd name="connsiteX1" fmla="*/ 1387527 w 2407578"/>
              <a:gd name="connsiteY1" fmla="*/ 0 h 3907632"/>
              <a:gd name="connsiteX2" fmla="*/ 2407409 w 2407578"/>
              <a:gd name="connsiteY2" fmla="*/ 794 h 3907632"/>
              <a:gd name="connsiteX3" fmla="*/ 2406187 w 2407578"/>
              <a:gd name="connsiteY3" fmla="*/ 3905187 h 3907632"/>
              <a:gd name="connsiteX4" fmla="*/ 0 w 2407578"/>
              <a:gd name="connsiteY4" fmla="*/ 3907632 h 3907632"/>
              <a:gd name="connsiteX0" fmla="*/ 0 w 2411819"/>
              <a:gd name="connsiteY0" fmla="*/ 3910014 h 3910014"/>
              <a:gd name="connsiteX1" fmla="*/ 1391768 w 2411819"/>
              <a:gd name="connsiteY1" fmla="*/ 0 h 3910014"/>
              <a:gd name="connsiteX2" fmla="*/ 2411650 w 2411819"/>
              <a:gd name="connsiteY2" fmla="*/ 794 h 3910014"/>
              <a:gd name="connsiteX3" fmla="*/ 2410428 w 2411819"/>
              <a:gd name="connsiteY3" fmla="*/ 3905187 h 3910014"/>
              <a:gd name="connsiteX4" fmla="*/ 0 w 2411819"/>
              <a:gd name="connsiteY4" fmla="*/ 3910014 h 3910014"/>
              <a:gd name="connsiteX0" fmla="*/ 0 w 2407578"/>
              <a:gd name="connsiteY0" fmla="*/ 3905251 h 3905251"/>
              <a:gd name="connsiteX1" fmla="*/ 1387527 w 2407578"/>
              <a:gd name="connsiteY1" fmla="*/ 0 h 3905251"/>
              <a:gd name="connsiteX2" fmla="*/ 2407409 w 2407578"/>
              <a:gd name="connsiteY2" fmla="*/ 794 h 3905251"/>
              <a:gd name="connsiteX3" fmla="*/ 2406187 w 2407578"/>
              <a:gd name="connsiteY3" fmla="*/ 3905187 h 3905251"/>
              <a:gd name="connsiteX4" fmla="*/ 0 w 2407578"/>
              <a:gd name="connsiteY4" fmla="*/ 3905251 h 3905251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5557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155921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292462"/>
              <a:gd name="connsiteY0" fmla="*/ 3910014 h 3910014"/>
              <a:gd name="connsiteX1" fmla="*/ 1040805 w 2292462"/>
              <a:gd name="connsiteY1" fmla="*/ 0 h 3910014"/>
              <a:gd name="connsiteX2" fmla="*/ 2292293 w 2292462"/>
              <a:gd name="connsiteY2" fmla="*/ 794 h 3910014"/>
              <a:gd name="connsiteX3" fmla="*/ 2291071 w 2292462"/>
              <a:gd name="connsiteY3" fmla="*/ 3909950 h 3910014"/>
              <a:gd name="connsiteX4" fmla="*/ 0 w 2292462"/>
              <a:gd name="connsiteY4" fmla="*/ 3910014 h 3910014"/>
              <a:gd name="connsiteX0" fmla="*/ 0 w 2292462"/>
              <a:gd name="connsiteY0" fmla="*/ 3913189 h 3913189"/>
              <a:gd name="connsiteX1" fmla="*/ 1036564 w 2292462"/>
              <a:gd name="connsiteY1" fmla="*/ 0 h 3913189"/>
              <a:gd name="connsiteX2" fmla="*/ 2292293 w 2292462"/>
              <a:gd name="connsiteY2" fmla="*/ 3969 h 3913189"/>
              <a:gd name="connsiteX3" fmla="*/ 2291071 w 2292462"/>
              <a:gd name="connsiteY3" fmla="*/ 3913125 h 3913189"/>
              <a:gd name="connsiteX4" fmla="*/ 0 w 2292462"/>
              <a:gd name="connsiteY4" fmla="*/ 3913189 h 3913189"/>
              <a:gd name="connsiteX0" fmla="*/ 0 w 2292207"/>
              <a:gd name="connsiteY0" fmla="*/ 3913189 h 3913189"/>
              <a:gd name="connsiteX1" fmla="*/ 1036564 w 2292207"/>
              <a:gd name="connsiteY1" fmla="*/ 0 h 3913189"/>
              <a:gd name="connsiteX2" fmla="*/ 2290173 w 2292207"/>
              <a:gd name="connsiteY2" fmla="*/ 795 h 3913189"/>
              <a:gd name="connsiteX3" fmla="*/ 2291071 w 2292207"/>
              <a:gd name="connsiteY3" fmla="*/ 3913125 h 3913189"/>
              <a:gd name="connsiteX4" fmla="*/ 0 w 2292207"/>
              <a:gd name="connsiteY4" fmla="*/ 3913189 h 3913189"/>
              <a:gd name="connsiteX0" fmla="*/ 0 w 2298567"/>
              <a:gd name="connsiteY0" fmla="*/ 3910014 h 3913125"/>
              <a:gd name="connsiteX1" fmla="*/ 1042924 w 2298567"/>
              <a:gd name="connsiteY1" fmla="*/ 0 h 3913125"/>
              <a:gd name="connsiteX2" fmla="*/ 2296533 w 2298567"/>
              <a:gd name="connsiteY2" fmla="*/ 795 h 3913125"/>
              <a:gd name="connsiteX3" fmla="*/ 2297431 w 2298567"/>
              <a:gd name="connsiteY3" fmla="*/ 3913125 h 3913125"/>
              <a:gd name="connsiteX4" fmla="*/ 0 w 2298567"/>
              <a:gd name="connsiteY4" fmla="*/ 3910014 h 3913125"/>
              <a:gd name="connsiteX0" fmla="*/ 0 w 2296533"/>
              <a:gd name="connsiteY0" fmla="*/ 3910014 h 3910014"/>
              <a:gd name="connsiteX1" fmla="*/ 1042924 w 2296533"/>
              <a:gd name="connsiteY1" fmla="*/ 0 h 3910014"/>
              <a:gd name="connsiteX2" fmla="*/ 2296533 w 2296533"/>
              <a:gd name="connsiteY2" fmla="*/ 795 h 3910014"/>
              <a:gd name="connsiteX3" fmla="*/ 1267586 w 2296533"/>
              <a:gd name="connsiteY3" fmla="*/ 3907005 h 3910014"/>
              <a:gd name="connsiteX4" fmla="*/ 0 w 2296533"/>
              <a:gd name="connsiteY4" fmla="*/ 3910014 h 3910014"/>
              <a:gd name="connsiteX0" fmla="*/ 0 w 2296533"/>
              <a:gd name="connsiteY0" fmla="*/ 3910014 h 3910014"/>
              <a:gd name="connsiteX1" fmla="*/ 1042924 w 2296533"/>
              <a:gd name="connsiteY1" fmla="*/ 0 h 3910014"/>
              <a:gd name="connsiteX2" fmla="*/ 2296533 w 2296533"/>
              <a:gd name="connsiteY2" fmla="*/ 795 h 3910014"/>
              <a:gd name="connsiteX3" fmla="*/ 1267586 w 2296533"/>
              <a:gd name="connsiteY3" fmla="*/ 3907005 h 3910014"/>
              <a:gd name="connsiteX4" fmla="*/ 0 w 2296533"/>
              <a:gd name="connsiteY4" fmla="*/ 3910014 h 3910014"/>
              <a:gd name="connsiteX0" fmla="*/ 0 w 2296533"/>
              <a:gd name="connsiteY0" fmla="*/ 3910014 h 3910014"/>
              <a:gd name="connsiteX1" fmla="*/ 1042924 w 2296533"/>
              <a:gd name="connsiteY1" fmla="*/ 0 h 3910014"/>
              <a:gd name="connsiteX2" fmla="*/ 2296533 w 2296533"/>
              <a:gd name="connsiteY2" fmla="*/ 795 h 3910014"/>
              <a:gd name="connsiteX3" fmla="*/ 1267586 w 2296533"/>
              <a:gd name="connsiteY3" fmla="*/ 3907005 h 3910014"/>
              <a:gd name="connsiteX4" fmla="*/ 0 w 2296533"/>
              <a:gd name="connsiteY4" fmla="*/ 3910014 h 3910014"/>
              <a:gd name="connsiteX0" fmla="*/ 0 w 2304706"/>
              <a:gd name="connsiteY0" fmla="*/ 3910014 h 3910014"/>
              <a:gd name="connsiteX1" fmla="*/ 1042924 w 2304706"/>
              <a:gd name="connsiteY1" fmla="*/ 0 h 3910014"/>
              <a:gd name="connsiteX2" fmla="*/ 2304706 w 2304706"/>
              <a:gd name="connsiteY2" fmla="*/ 6914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  <a:gd name="connsiteX0" fmla="*/ 0 w 2312879"/>
              <a:gd name="connsiteY0" fmla="*/ 3910014 h 3910014"/>
              <a:gd name="connsiteX1" fmla="*/ 1042924 w 2312879"/>
              <a:gd name="connsiteY1" fmla="*/ 0 h 3910014"/>
              <a:gd name="connsiteX2" fmla="*/ 2312879 w 2312879"/>
              <a:gd name="connsiteY2" fmla="*/ 795 h 3910014"/>
              <a:gd name="connsiteX3" fmla="*/ 1267586 w 2312879"/>
              <a:gd name="connsiteY3" fmla="*/ 3907005 h 3910014"/>
              <a:gd name="connsiteX4" fmla="*/ 0 w 2312879"/>
              <a:gd name="connsiteY4" fmla="*/ 3910014 h 3910014"/>
              <a:gd name="connsiteX0" fmla="*/ 0 w 2312879"/>
              <a:gd name="connsiteY0" fmla="*/ 3910014 h 3910014"/>
              <a:gd name="connsiteX1" fmla="*/ 1042924 w 2312879"/>
              <a:gd name="connsiteY1" fmla="*/ 0 h 3910014"/>
              <a:gd name="connsiteX2" fmla="*/ 2312879 w 2312879"/>
              <a:gd name="connsiteY2" fmla="*/ 795 h 3910014"/>
              <a:gd name="connsiteX3" fmla="*/ 1267586 w 2312879"/>
              <a:gd name="connsiteY3" fmla="*/ 3907005 h 3910014"/>
              <a:gd name="connsiteX4" fmla="*/ 0 w 2312879"/>
              <a:gd name="connsiteY4" fmla="*/ 3910014 h 3910014"/>
              <a:gd name="connsiteX0" fmla="*/ 0 w 2312879"/>
              <a:gd name="connsiteY0" fmla="*/ 3910014 h 3910014"/>
              <a:gd name="connsiteX1" fmla="*/ 1042924 w 2312879"/>
              <a:gd name="connsiteY1" fmla="*/ 0 h 3910014"/>
              <a:gd name="connsiteX2" fmla="*/ 2312879 w 2312879"/>
              <a:gd name="connsiteY2" fmla="*/ 795 h 3910014"/>
              <a:gd name="connsiteX3" fmla="*/ 1267586 w 2312879"/>
              <a:gd name="connsiteY3" fmla="*/ 3907005 h 3910014"/>
              <a:gd name="connsiteX4" fmla="*/ 0 w 2312879"/>
              <a:gd name="connsiteY4" fmla="*/ 3910014 h 3910014"/>
              <a:gd name="connsiteX0" fmla="*/ 0 w 2304706"/>
              <a:gd name="connsiteY0" fmla="*/ 3910014 h 3910014"/>
              <a:gd name="connsiteX1" fmla="*/ 1042924 w 2304706"/>
              <a:gd name="connsiteY1" fmla="*/ 0 h 3910014"/>
              <a:gd name="connsiteX2" fmla="*/ 2304706 w 2304706"/>
              <a:gd name="connsiteY2" fmla="*/ 795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  <a:gd name="connsiteX0" fmla="*/ 0 w 2304706"/>
              <a:gd name="connsiteY0" fmla="*/ 3910014 h 3910014"/>
              <a:gd name="connsiteX1" fmla="*/ 1042924 w 2304706"/>
              <a:gd name="connsiteY1" fmla="*/ 0 h 3910014"/>
              <a:gd name="connsiteX2" fmla="*/ 2304706 w 2304706"/>
              <a:gd name="connsiteY2" fmla="*/ 795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  <a:gd name="connsiteX0" fmla="*/ 0 w 2304706"/>
              <a:gd name="connsiteY0" fmla="*/ 3910014 h 3910014"/>
              <a:gd name="connsiteX1" fmla="*/ 4906 w 2304706"/>
              <a:gd name="connsiteY1" fmla="*/ 0 h 3910014"/>
              <a:gd name="connsiteX2" fmla="*/ 2304706 w 2304706"/>
              <a:gd name="connsiteY2" fmla="*/ 795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4706" h="3910014">
                <a:moveTo>
                  <a:pt x="0" y="3910014"/>
                </a:moveTo>
                <a:cubicBezTo>
                  <a:pt x="1635" y="2606676"/>
                  <a:pt x="3271" y="1303338"/>
                  <a:pt x="4906" y="0"/>
                </a:cubicBezTo>
                <a:lnTo>
                  <a:pt x="2304706" y="795"/>
                </a:lnTo>
                <a:cubicBezTo>
                  <a:pt x="1891771" y="1578443"/>
                  <a:pt x="1696868" y="2311001"/>
                  <a:pt x="1267586" y="3907005"/>
                </a:cubicBezTo>
                <a:lnTo>
                  <a:pt x="0" y="3910014"/>
                </a:lnTo>
                <a:close/>
              </a:path>
            </a:pathLst>
          </a:custGeom>
          <a:solidFill>
            <a:srgbClr val="E9E7E7"/>
          </a:solidFill>
          <a:ln>
            <a:noFill/>
          </a:ln>
          <a:effectLst/>
        </p:spPr>
        <p:txBody>
          <a:bodyPr lIns="1152000" tIns="540000" anchor="ctr" anchorCtr="0">
            <a:normAutofit/>
          </a:bodyPr>
          <a:lstStyle>
            <a:lvl1pPr marL="14288" indent="0">
              <a:buNone/>
              <a:tabLst/>
              <a:defRPr sz="1400" baseline="0">
                <a:solidFill>
                  <a:schemeClr val="tx1"/>
                </a:solidFill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BF999D76-8998-AC4E-B96D-EC3AF1C002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482400"/>
            <a:ext cx="5247861" cy="1072080"/>
          </a:xfrm>
        </p:spPr>
        <p:txBody>
          <a:bodyPr/>
          <a:lstStyle/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1098591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1FAD10EF-47D4-0240-947C-844B6DB7D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2400"/>
            <a:ext cx="10515600" cy="1072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tittelen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F3E8312-F0C7-3C46-BEEB-87BD7EA7D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8D59EA7-F2B2-7C49-89A4-3A578F1C80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5102788-B3AA-6746-B4E5-C52EBB4D0CEE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555FED8A-16C9-8F42-B8B3-8C18FF9D4244}"/>
              </a:ext>
            </a:extLst>
          </p:cNvPr>
          <p:cNvSpPr txBox="1"/>
          <p:nvPr userDrawn="1"/>
        </p:nvSpPr>
        <p:spPr>
          <a:xfrm>
            <a:off x="249560" y="6477356"/>
            <a:ext cx="229946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6000" indent="0" algn="l">
              <a:spcBef>
                <a:spcPts val="600"/>
              </a:spcBef>
              <a:buClr>
                <a:schemeClr val="accent2"/>
              </a:buClr>
              <a:buSzPct val="80000"/>
              <a:buNone/>
            </a:pPr>
            <a:r>
              <a:rPr lang="nb-NO" sz="800" dirty="0">
                <a:solidFill>
                  <a:schemeClr val="accent1"/>
                </a:solidFill>
                <a:latin typeface="Arial" panose="020B0604020202020204" pitchFamily="34" charset="0"/>
                <a:ea typeface="Segoe UI" charset="0"/>
                <a:cs typeface="Arial" panose="020B0604020202020204" pitchFamily="34" charset="0"/>
              </a:rPr>
              <a:t>//</a:t>
            </a:r>
            <a:r>
              <a:rPr lang="nb-NO" sz="800" dirty="0">
                <a:solidFill>
                  <a:schemeClr val="tx1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Segoe UI" charset="0"/>
                <a:cs typeface="Arial" panose="020B0604020202020204" pitchFamily="34" charset="0"/>
              </a:rPr>
              <a:t> </a:t>
            </a:r>
            <a:r>
              <a:rPr lang="nb-NO" sz="800" dirty="0">
                <a:solidFill>
                  <a:schemeClr val="tx2"/>
                </a:solidFill>
                <a:latin typeface="Arial" panose="020B0604020202020204" pitchFamily="34" charset="0"/>
                <a:ea typeface="Segoe UI" charset="0"/>
                <a:cs typeface="Arial" panose="020B0604020202020204" pitchFamily="34" charset="0"/>
              </a:rPr>
              <a:t>NAV</a:t>
            </a:r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7122E58E-2832-4244-8616-203251C291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2752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4" r:id="rId6"/>
    <p:sldLayoutId id="2147483655" r:id="rId7"/>
    <p:sldLayoutId id="2147483661" r:id="rId8"/>
    <p:sldLayoutId id="2147483662" r:id="rId9"/>
    <p:sldLayoutId id="2147483667" r:id="rId10"/>
    <p:sldLayoutId id="2147483670" r:id="rId11"/>
    <p:sldLayoutId id="2147483671" r:id="rId12"/>
    <p:sldLayoutId id="2147483663" r:id="rId13"/>
    <p:sldLayoutId id="2147483669" r:id="rId14"/>
    <p:sldLayoutId id="2147483672" r:id="rId15"/>
    <p:sldLayoutId id="2147483673" r:id="rId16"/>
    <p:sldLayoutId id="2147483674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vimeo.com/757533159/52c01ae7b7" TargetMode="External"/><Relationship Id="rId4" Type="http://schemas.openxmlformats.org/officeDocument/2006/relationships/image" Target="../media/image8.sv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D8B3E3D1-A64F-6C49-A65E-78234E99B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Opplæringskoordinator, SØR</a:t>
            </a:r>
          </a:p>
        </p:txBody>
      </p:sp>
      <p:sp>
        <p:nvSpPr>
          <p:cNvPr id="5" name="Undertittel 4">
            <a:extLst>
              <a:ext uri="{FF2B5EF4-FFF2-40B4-BE49-F238E27FC236}">
                <a16:creationId xmlns:a16="http://schemas.microsoft.com/office/drawing/2014/main" id="{972C9742-7508-1E46-970C-66D5DB19D6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Silje Solbakken Johansen</a:t>
            </a:r>
          </a:p>
        </p:txBody>
      </p:sp>
      <p:pic>
        <p:nvPicPr>
          <p:cNvPr id="3" name="Plassholder for bilde 2" descr="Et puslespill">
            <a:extLst>
              <a:ext uri="{FF2B5EF4-FFF2-40B4-BE49-F238E27FC236}">
                <a16:creationId xmlns:a16="http://schemas.microsoft.com/office/drawing/2014/main" id="{6EC360A4-D0A4-D05E-E904-3FE1DE6CE05D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6019" r="601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0058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F5A0210C-571D-8DCA-5093-93EB73C79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2400"/>
            <a:ext cx="10515600" cy="1072080"/>
          </a:xfrm>
        </p:spPr>
        <p:txBody>
          <a:bodyPr>
            <a:normAutofit/>
          </a:bodyPr>
          <a:lstStyle/>
          <a:p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Praksisskolen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4" name="Plassholder for bilde 13" descr="To dandelions">
            <a:extLst>
              <a:ext uri="{FF2B5EF4-FFF2-40B4-BE49-F238E27FC236}">
                <a16:creationId xmlns:a16="http://schemas.microsoft.com/office/drawing/2014/main" id="{00960336-6AF4-0431-2BBE-7B645FAEB7F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09491" y="1832610"/>
            <a:ext cx="2688749" cy="4351338"/>
          </a:xfrm>
        </p:spPr>
      </p:pic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9AC2459B-433B-8CBE-C2C3-F502F7121D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07840" y="599440"/>
            <a:ext cx="7045960" cy="5577523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samarbeid mellom Momek Group, Opplæringskontoret Nord-Helgeland og NAV Rana.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Opplæringskontoret har laget en opplæringsplan som er nært knyttet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til læreplanmålene for Sveisefaget.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Momek Group stiller med bedrift og gir opplæring. Engasjer seg i kandidatene.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NAV Rana har stilt med mulige kandidater. NAV veileder og/eller jobbspesialist følger sine deltakere tett opp.</a:t>
            </a:r>
          </a:p>
        </p:txBody>
      </p:sp>
    </p:spTree>
    <p:extLst>
      <p:ext uri="{BB962C8B-B14F-4D97-AF65-F5344CB8AC3E}">
        <p14:creationId xmlns:p14="http://schemas.microsoft.com/office/powerpoint/2010/main" val="1376857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F5A0210C-571D-8DCA-5093-93EB73C79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2400"/>
            <a:ext cx="10515600" cy="1072080"/>
          </a:xfrm>
        </p:spPr>
        <p:txBody>
          <a:bodyPr>
            <a:normAutofit/>
          </a:bodyPr>
          <a:lstStyle/>
          <a:p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Målgruppe og muligheter </a:t>
            </a:r>
          </a:p>
        </p:txBody>
      </p:sp>
      <p:pic>
        <p:nvPicPr>
          <p:cNvPr id="14" name="Plassholder for bilde 13" descr="To dandelions">
            <a:extLst>
              <a:ext uri="{FF2B5EF4-FFF2-40B4-BE49-F238E27FC236}">
                <a16:creationId xmlns:a16="http://schemas.microsoft.com/office/drawing/2014/main" id="{00960336-6AF4-0431-2BBE-7B645FAEB7F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09491" y="1832610"/>
            <a:ext cx="2688749" cy="4351338"/>
          </a:xfrm>
        </p:spPr>
      </p:pic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9AC2459B-433B-8CBE-C2C3-F502F7121D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07840" y="1554480"/>
            <a:ext cx="7045960" cy="4821120"/>
          </a:xfrm>
        </p:spPr>
        <p:txBody>
          <a:bodyPr>
            <a:no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Arbeidssøkere, under 30 år med innsatsbehov spesielt tilpasset.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Personer som har vært lenge utenfor arbeidslivet. Som står langt unna å komme i jobb/utdanning. 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ukers kurs.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Opplæring i bedrift med relevante kurs. (etter modell av Micro-credentials) 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Inngangsport til videre utdanning eller jobb.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741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lassholder for bilde 13" descr="To dandelions">
            <a:extLst>
              <a:ext uri="{FF2B5EF4-FFF2-40B4-BE49-F238E27FC236}">
                <a16:creationId xmlns:a16="http://schemas.microsoft.com/office/drawing/2014/main" id="{00960336-6AF4-0431-2BBE-7B645FAEB7FE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20169" b="20169"/>
          <a:stretch/>
        </p:blipFill>
        <p:spPr>
          <a:xfrm>
            <a:off x="2337218" y="908248"/>
            <a:ext cx="7311543" cy="4362213"/>
          </a:xfr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EE20477D-7862-CD74-A6F8-CEDBC1A16053}"/>
              </a:ext>
            </a:extLst>
          </p:cNvPr>
          <p:cNvSpPr txBox="1"/>
          <p:nvPr/>
        </p:nvSpPr>
        <p:spPr>
          <a:xfrm>
            <a:off x="2543239" y="3842266"/>
            <a:ext cx="69563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/>
              </a:rPr>
              <a:t>Video fra Se Nor </a:t>
            </a:r>
            <a:r>
              <a:rPr kumimoji="0" lang="nb-NO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Kompetansepilot prosjektet i Nordland  </a:t>
            </a:r>
          </a:p>
        </p:txBody>
      </p:sp>
    </p:spTree>
    <p:extLst>
      <p:ext uri="{BB962C8B-B14F-4D97-AF65-F5344CB8AC3E}">
        <p14:creationId xmlns:p14="http://schemas.microsoft.com/office/powerpoint/2010/main" val="170290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B85F7BA5-FA0A-B6EE-3317-1235584C33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Takk for oppmerksomheten!</a:t>
            </a:r>
          </a:p>
        </p:txBody>
      </p:sp>
    </p:spTree>
    <p:extLst>
      <p:ext uri="{BB962C8B-B14F-4D97-AF65-F5344CB8AC3E}">
        <p14:creationId xmlns:p14="http://schemas.microsoft.com/office/powerpoint/2010/main" val="3600840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2F94D04-73AF-D355-A147-6DF372FF3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2400"/>
            <a:ext cx="10515600" cy="107208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Opplæringskoordinatorene i Nordland</a:t>
            </a:r>
          </a:p>
        </p:txBody>
      </p:sp>
      <p:pic>
        <p:nvPicPr>
          <p:cNvPr id="4" name="Plassholder for bilde 3">
            <a:extLst>
              <a:ext uri="{FF2B5EF4-FFF2-40B4-BE49-F238E27FC236}">
                <a16:creationId xmlns:a16="http://schemas.microsoft.com/office/drawing/2014/main" id="{5F44C5CC-01E3-977B-682B-CCC2EC6E509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/>
          <a:srcRect b="8968"/>
          <a:stretch/>
        </p:blipFill>
        <p:spPr>
          <a:xfrm>
            <a:off x="838200" y="1825625"/>
            <a:ext cx="5181600" cy="4351338"/>
          </a:xfrm>
          <a:noFill/>
        </p:spPr>
      </p:pic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D6B93BE1-31FE-B1FB-4DE4-527621C7D5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er ansatt på NAV Nordland.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 jobber i hver sine områder i Nordland. </a:t>
            </a:r>
          </a:p>
        </p:txBody>
      </p:sp>
    </p:spTree>
    <p:extLst>
      <p:ext uri="{BB962C8B-B14F-4D97-AF65-F5344CB8AC3E}">
        <p14:creationId xmlns:p14="http://schemas.microsoft.com/office/powerpoint/2010/main" val="3769342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2F2F55B3-3D0B-15CC-D51B-09756EA36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47861" cy="4351338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Omfatter16 kommuner;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Alstahaug, Brønnøysund, Dønna, Grane, Hattfjelldal, Hemnes, Herøy, Leirfjord, Lurøy, Nesna, Rana, Sønma, Træna, Vefsn,Vega og Vevelstad.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(TO-Rana, NAV Ytre Helgeland, NAV Vefsna og NAV Sør-Helgeland) </a:t>
            </a:r>
          </a:p>
        </p:txBody>
      </p:sp>
      <p:pic>
        <p:nvPicPr>
          <p:cNvPr id="6" name="Plassholder for bilde 5" descr="Et puslespill">
            <a:extLst>
              <a:ext uri="{FF2B5EF4-FFF2-40B4-BE49-F238E27FC236}">
                <a16:creationId xmlns:a16="http://schemas.microsoft.com/office/drawing/2014/main" id="{EA0CCAB2-5F8E-74EB-EED2-8F782BAD7DC8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868" r="5868"/>
          <a:stretch/>
        </p:blipFill>
        <p:spPr>
          <a:xfrm>
            <a:off x="0" y="140"/>
            <a:ext cx="6052900" cy="6857720"/>
          </a:xfr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F844FA7A-55C2-F36D-80A1-4BCAC7611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482400"/>
            <a:ext cx="5247861" cy="1072080"/>
          </a:xfrm>
        </p:spPr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Sør-delen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av Nordland</a:t>
            </a:r>
          </a:p>
        </p:txBody>
      </p:sp>
    </p:spTree>
    <p:extLst>
      <p:ext uri="{BB962C8B-B14F-4D97-AF65-F5344CB8AC3E}">
        <p14:creationId xmlns:p14="http://schemas.microsoft.com/office/powerpoint/2010/main" val="464400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2F2F55B3-3D0B-15CC-D51B-09756EA36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0460" y="1825624"/>
            <a:ext cx="6052900" cy="4727575"/>
          </a:xfrm>
        </p:spPr>
        <p:txBody>
          <a:bodyPr>
            <a:normAutofit lnSpcReduction="10000"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Silje Solbakken Johansen, ansatt ved NAV Rana, men er Opplæringskoordinator som skal bistå på hele Helgeland. </a:t>
            </a:r>
          </a:p>
          <a:p>
            <a:pPr marL="0" indent="0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Jobbet i NAV siden 2015, ved NAV Rana siden 2018. </a:t>
            </a:r>
          </a:p>
          <a:p>
            <a:pPr marL="0" indent="0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 tidligere jobbet med sosialhjelp, kommunale tjenester, Arbeidsavklaringspenger og i ungdomsteam, med oppfølging og statlige ytelser. </a:t>
            </a:r>
          </a:p>
        </p:txBody>
      </p:sp>
      <p:pic>
        <p:nvPicPr>
          <p:cNvPr id="6" name="Plassholder for bilde 5" descr="Et puslespill">
            <a:extLst>
              <a:ext uri="{FF2B5EF4-FFF2-40B4-BE49-F238E27FC236}">
                <a16:creationId xmlns:a16="http://schemas.microsoft.com/office/drawing/2014/main" id="{EA0CCAB2-5F8E-74EB-EED2-8F782BAD7DC8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868" r="5868"/>
          <a:stretch/>
        </p:blipFill>
        <p:spPr>
          <a:xfrm>
            <a:off x="0" y="140"/>
            <a:ext cx="6052900" cy="6857720"/>
          </a:xfr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F844FA7A-55C2-F36D-80A1-4BCAC7611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482400"/>
            <a:ext cx="5247861" cy="1072080"/>
          </a:xfrm>
        </p:spPr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Opplæringskoordiantor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Sør-området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866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2F2F55B3-3D0B-15CC-D51B-09756EA36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554480"/>
            <a:ext cx="5247861" cy="4821120"/>
          </a:xfrm>
        </p:spPr>
        <p:txBody>
          <a:bodyPr>
            <a:normAutofit/>
          </a:bodyPr>
          <a:lstStyle/>
          <a:p>
            <a:pPr marL="0" indent="0" fontAlgn="base">
              <a:lnSpc>
                <a:spcPct val="107000"/>
              </a:lnSpc>
              <a:spcAft>
                <a:spcPts val="800"/>
              </a:spcAft>
              <a:buNone/>
            </a:pPr>
            <a:endParaRPr lang="nb-NO" sz="2000" i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sz="26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prioriterer stabil tilknytning til arbeid fremfor raskeste vei til jobb.</a:t>
            </a:r>
            <a:endParaRPr lang="nb-NO" sz="2600" dirty="0">
              <a:solidFill>
                <a:srgbClr val="26262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sz="26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Sammen med utdanningssektoren og arbeidsgiverne bidrar vi til kvalifisert arbeidskraft.</a:t>
            </a:r>
            <a:endParaRPr lang="nb-NO" sz="2600" dirty="0">
              <a:solidFill>
                <a:srgbClr val="26262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sz="26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gir utdanning til dem som ikke har fullført videregående opplæring, slik at de står sterkere i arbeidsmarkedet.</a:t>
            </a:r>
            <a:endParaRPr lang="nb-NO" sz="2600" dirty="0">
              <a:solidFill>
                <a:srgbClr val="26262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lassholder for bilde 5" descr="Et puslespill">
            <a:extLst>
              <a:ext uri="{FF2B5EF4-FFF2-40B4-BE49-F238E27FC236}">
                <a16:creationId xmlns:a16="http://schemas.microsoft.com/office/drawing/2014/main" id="{EA0CCAB2-5F8E-74EB-EED2-8F782BAD7DC8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868" r="5868"/>
          <a:stretch/>
        </p:blipFill>
        <p:spPr>
          <a:xfrm>
            <a:off x="0" y="140"/>
            <a:ext cx="5931408" cy="6857720"/>
          </a:xfr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F844FA7A-55C2-F36D-80A1-4BCAC7611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482400"/>
            <a:ext cx="5247861" cy="107208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NAV prioriteringer</a:t>
            </a:r>
          </a:p>
        </p:txBody>
      </p:sp>
    </p:spTree>
    <p:extLst>
      <p:ext uri="{BB962C8B-B14F-4D97-AF65-F5344CB8AC3E}">
        <p14:creationId xmlns:p14="http://schemas.microsoft.com/office/powerpoint/2010/main" val="2894542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2F2F55B3-3D0B-15CC-D51B-09756EA36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2640" y="1422400"/>
            <a:ext cx="5842000" cy="5354320"/>
          </a:xfrm>
        </p:spPr>
        <p:txBody>
          <a:bodyPr>
            <a:normAutofit fontScale="77500" lnSpcReduction="20000"/>
          </a:bodyPr>
          <a:lstStyle/>
          <a:p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Skaffe/utvikle gode opplæringstiltak som treffer behovene i arbeidsmarkedet og behovene til NAVs prioriterte målgrupper, i særlig grad unge under 30 år.</a:t>
            </a:r>
          </a:p>
          <a:p>
            <a:pPr marL="0" indent="0">
              <a:buNone/>
            </a:pP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Legge til rette for at flere av NAVs brukere får hensiktsmessige kvalifiseringstilbud. </a:t>
            </a:r>
          </a:p>
          <a:p>
            <a:pPr marL="0" indent="0">
              <a:buNone/>
            </a:pP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Øke aktivitet på opplæringstiltak. </a:t>
            </a:r>
          </a:p>
          <a:p>
            <a:pPr marL="0" indent="0">
              <a:buNone/>
            </a:pP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Tettere samarbeid med utdanningssektorene, særlig med fokus på samarbeid med fylkeskommunen. </a:t>
            </a:r>
          </a:p>
          <a:p>
            <a:pPr marL="0" indent="0">
              <a:buNone/>
            </a:pP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Være ressurspersoner for veiledere i NAV-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kontor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Nordland, og ha god oversikt over opplæring som arbeidsmarkedstiltak.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lassholder for bilde 5" descr="Et puslespill">
            <a:extLst>
              <a:ext uri="{FF2B5EF4-FFF2-40B4-BE49-F238E27FC236}">
                <a16:creationId xmlns:a16="http://schemas.microsoft.com/office/drawing/2014/main" id="{EA0CCAB2-5F8E-74EB-EED2-8F782BAD7DC8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868" r="5868"/>
          <a:stretch/>
        </p:blipFill>
        <p:spPr>
          <a:xfrm>
            <a:off x="0" y="140"/>
            <a:ext cx="6052900" cy="6857720"/>
          </a:xfr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F844FA7A-55C2-F36D-80A1-4BCAC7611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482400"/>
            <a:ext cx="5247861" cy="107208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Overordnede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mål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083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2F2F55B3-3D0B-15CC-D51B-09756EA36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239252"/>
            <a:ext cx="5247861" cy="51363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700" b="0" i="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Inkluderer blant annet; </a:t>
            </a:r>
          </a:p>
          <a:p>
            <a:r>
              <a:rPr lang="nb-NO" sz="1700" b="0" i="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 tett kontakt med lokalkontor og veiledere i sitt område, herunder:</a:t>
            </a:r>
          </a:p>
          <a:p>
            <a:pPr marL="0" indent="0">
              <a:buNone/>
            </a:pPr>
            <a:r>
              <a:rPr lang="nb-NO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</a:t>
            </a:r>
            <a:r>
              <a:rPr lang="nb-NO" sz="17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jevnlige, planlagte møter med alle kontor i sitt område.</a:t>
            </a:r>
          </a:p>
          <a:p>
            <a:pPr marL="0" indent="0" algn="l">
              <a:buNone/>
            </a:pPr>
            <a:endParaRPr lang="nb-NO" sz="1900" dirty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nb-NO" sz="17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Skal være ressursperson for veiledere i NAV-kontor i sitt område, for eksempel: </a:t>
            </a:r>
          </a:p>
          <a:p>
            <a:pPr marL="0" indent="0" algn="l">
              <a:buNone/>
            </a:pPr>
            <a:r>
              <a:rPr lang="nb-NO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nb-NO" sz="17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møter i enkeltsaker med fokus på bruk av opplæringstiltak, </a:t>
            </a:r>
          </a:p>
          <a:p>
            <a:pPr marL="0" indent="0" algn="l">
              <a:buNone/>
            </a:pPr>
            <a:r>
              <a:rPr lang="nb-NO" sz="17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nb-NO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nb-NO" sz="17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samtaler med veiledere i for-/etterkant av møte med brukere, </a:t>
            </a:r>
          </a:p>
          <a:p>
            <a:pPr marL="0" indent="0" algn="l">
              <a:buNone/>
            </a:pPr>
            <a:r>
              <a:rPr lang="nb-NO" sz="17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nb-NO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nb-NO" sz="17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lokale fagdager, med mer. </a:t>
            </a:r>
            <a:endParaRPr lang="en-US" sz="1700" dirty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700" dirty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Delta i lokale </a:t>
            </a:r>
            <a:r>
              <a:rPr lang="en-US" sz="1600" dirty="0" err="1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nettverk</a:t>
            </a:r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600" dirty="0" err="1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f.eks</a:t>
            </a:r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Kompetanseforum og </a:t>
            </a:r>
            <a:r>
              <a:rPr lang="en-US" sz="1600" dirty="0" err="1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andre</a:t>
            </a:r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nettverk</a:t>
            </a:r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sitt område </a:t>
            </a:r>
          </a:p>
          <a:p>
            <a:pPr marL="0" indent="0" algn="l">
              <a:buNone/>
            </a:pPr>
            <a:endParaRPr lang="en-US" sz="1900" dirty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endParaRPr lang="en-US" dirty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lassholder for bilde 5" descr="Et puslespill">
            <a:extLst>
              <a:ext uri="{FF2B5EF4-FFF2-40B4-BE49-F238E27FC236}">
                <a16:creationId xmlns:a16="http://schemas.microsoft.com/office/drawing/2014/main" id="{EA0CCAB2-5F8E-74EB-EED2-8F782BAD7DC8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868" r="5868"/>
          <a:stretch/>
        </p:blipFill>
        <p:spPr>
          <a:xfrm>
            <a:off x="0" y="140"/>
            <a:ext cx="6052900" cy="6857720"/>
          </a:xfr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35C12B08-2766-F9B7-858E-5C4A39456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482400"/>
            <a:ext cx="5147511" cy="540284"/>
          </a:xfrm>
        </p:spPr>
        <p:txBody>
          <a:bodyPr>
            <a:norm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Oppgaver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3999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2F2F55B3-3D0B-15CC-D51B-09756EA36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6880" y="1239252"/>
            <a:ext cx="6136640" cy="535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Skal dele informasjon i teamet om det som skjer i sitt område: </a:t>
            </a:r>
          </a:p>
          <a:p>
            <a:pPr marL="0" indent="0" algn="l">
              <a:buNone/>
            </a:pPr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problemstillinger fra enkeltsaker, </a:t>
            </a:r>
          </a:p>
          <a:p>
            <a:pPr marL="0" indent="0" algn="l">
              <a:buNone/>
            </a:pPr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info. fra lokale samarbeidsmøter; Kompetanseforum,                             lærlingesamarbeid, m.m.</a:t>
            </a:r>
          </a:p>
          <a:p>
            <a:pPr marL="0" indent="0" algn="l">
              <a:buNone/>
            </a:pP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</a:t>
            </a:r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behov hos arbeidsgivere i regionen, </a:t>
            </a:r>
          </a:p>
          <a:p>
            <a:pPr marL="0" indent="0" algn="l">
              <a:buNone/>
            </a:pPr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behov hos brukere i kontorene og annen relevant informasjon.  </a:t>
            </a:r>
          </a:p>
          <a:p>
            <a:pPr marL="0" indent="0">
              <a:buNone/>
            </a:pPr>
            <a:endParaRPr lang="en-US" sz="1600" dirty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Bidra til utvikling av gode opplæringstiltak som treffer behovene i arbeidsmarkedet, samt behovene til NAVs prioriterte målgrupper. </a:t>
            </a:r>
          </a:p>
          <a:p>
            <a:pPr marL="0" indent="0">
              <a:buNone/>
            </a:pPr>
            <a:endParaRPr lang="en-US" sz="1600" dirty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Bistå med rekruttering til opplæringstiltak</a:t>
            </a:r>
          </a:p>
          <a:p>
            <a:pPr marL="0" indent="0">
              <a:buNone/>
            </a:pPr>
            <a:endParaRPr lang="en-US" sz="1600" dirty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 tett samarbeid med områdene marked, integrering og ungdom fra de lokale NAV-kontorene. </a:t>
            </a:r>
          </a:p>
          <a:p>
            <a:pPr marL="0" indent="0" algn="l">
              <a:buNone/>
            </a:pPr>
            <a:endParaRPr lang="en-US" dirty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lassholder for bilde 5" descr="Et puslespill">
            <a:extLst>
              <a:ext uri="{FF2B5EF4-FFF2-40B4-BE49-F238E27FC236}">
                <a16:creationId xmlns:a16="http://schemas.microsoft.com/office/drawing/2014/main" id="{EA0CCAB2-5F8E-74EB-EED2-8F782BAD7DC8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868" r="5868"/>
          <a:stretch/>
        </p:blipFill>
        <p:spPr>
          <a:xfrm>
            <a:off x="0" y="140"/>
            <a:ext cx="6052900" cy="6857720"/>
          </a:xfr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35C12B08-2766-F9B7-858E-5C4A39456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482400"/>
            <a:ext cx="5147511" cy="540284"/>
          </a:xfrm>
        </p:spPr>
        <p:txBody>
          <a:bodyPr>
            <a:norm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Oppgaver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forts. </a:t>
            </a:r>
          </a:p>
        </p:txBody>
      </p:sp>
    </p:spTree>
    <p:extLst>
      <p:ext uri="{BB962C8B-B14F-4D97-AF65-F5344CB8AC3E}">
        <p14:creationId xmlns:p14="http://schemas.microsoft.com/office/powerpoint/2010/main" val="1761920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2F2F55B3-3D0B-15CC-D51B-09756EA36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2640" y="1422400"/>
            <a:ext cx="5842000" cy="5354320"/>
          </a:xfrm>
        </p:spPr>
        <p:txBody>
          <a:bodyPr>
            <a:normAutofit/>
          </a:bodyPr>
          <a:lstStyle/>
          <a:p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Samarbeidsarenaer</a:t>
            </a:r>
          </a:p>
          <a:p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Kontaktperson</a:t>
            </a:r>
          </a:p>
          <a:p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Øke fokuset på opplæring / utdanning </a:t>
            </a:r>
          </a:p>
          <a:p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Arbeidsmarkedets behov </a:t>
            </a:r>
          </a:p>
          <a:p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Inkludering i arbeidslivet for de som av ulike grunner står utenfor, gjennom utdanning.  </a:t>
            </a:r>
          </a:p>
          <a:p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Utdanning/kompetanse-prosjekter</a:t>
            </a:r>
          </a:p>
        </p:txBody>
      </p:sp>
      <p:pic>
        <p:nvPicPr>
          <p:cNvPr id="6" name="Plassholder for bilde 5" descr="Et puslespill">
            <a:extLst>
              <a:ext uri="{FF2B5EF4-FFF2-40B4-BE49-F238E27FC236}">
                <a16:creationId xmlns:a16="http://schemas.microsoft.com/office/drawing/2014/main" id="{EA0CCAB2-5F8E-74EB-EED2-8F782BAD7DC8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868" r="5868"/>
          <a:stretch/>
        </p:blipFill>
        <p:spPr>
          <a:xfrm>
            <a:off x="0" y="140"/>
            <a:ext cx="6052900" cy="6857720"/>
          </a:xfr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F844FA7A-55C2-F36D-80A1-4BCAC7611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482400"/>
            <a:ext cx="5247861" cy="85886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Samarbeid</a:t>
            </a:r>
          </a:p>
        </p:txBody>
      </p:sp>
    </p:spTree>
    <p:extLst>
      <p:ext uri="{BB962C8B-B14F-4D97-AF65-F5344CB8AC3E}">
        <p14:creationId xmlns:p14="http://schemas.microsoft.com/office/powerpoint/2010/main" val="2055499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NAV">
      <a:dk1>
        <a:srgbClr val="000000"/>
      </a:dk1>
      <a:lt1>
        <a:srgbClr val="FFFFFF"/>
      </a:lt1>
      <a:dk2>
        <a:srgbClr val="3E3832"/>
      </a:dk2>
      <a:lt2>
        <a:srgbClr val="E9E7E7"/>
      </a:lt2>
      <a:accent1>
        <a:srgbClr val="C30000"/>
      </a:accent1>
      <a:accent2>
        <a:srgbClr val="0067C5"/>
      </a:accent2>
      <a:accent3>
        <a:srgbClr val="A2AD00"/>
      </a:accent3>
      <a:accent4>
        <a:srgbClr val="FF9100"/>
      </a:accent4>
      <a:accent5>
        <a:srgbClr val="06893A"/>
      </a:accent5>
      <a:accent6>
        <a:srgbClr val="634689"/>
      </a:accent6>
      <a:hlink>
        <a:srgbClr val="0067C5"/>
      </a:hlink>
      <a:folHlink>
        <a:srgbClr val="63468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A1FB287-42EA-4442-8B95-FC49B47206AC}" vid="{332084AD-AA22-453E-A7B6-EBA71D8AE16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4ABC25B1A7F4546834DC07304BFE463" ma:contentTypeVersion="4" ma:contentTypeDescription="Opprett et nytt dokument." ma:contentTypeScope="" ma:versionID="4e06283ba9b3eafec6f0555a4090a2a1">
  <xsd:schema xmlns:xsd="http://www.w3.org/2001/XMLSchema" xmlns:xs="http://www.w3.org/2001/XMLSchema" xmlns:p="http://schemas.microsoft.com/office/2006/metadata/properties" xmlns:ns2="3edffd6d-c9d2-433e-b06a-63d0c11731a1" xmlns:ns3="a2d28713-6eb6-4aa0-943b-5496727ef1a0" targetNamespace="http://schemas.microsoft.com/office/2006/metadata/properties" ma:root="true" ma:fieldsID="ff196ed604b6917383723a25cf0e5fa5" ns2:_="" ns3:_="">
    <xsd:import namespace="3edffd6d-c9d2-433e-b06a-63d0c11731a1"/>
    <xsd:import namespace="a2d28713-6eb6-4aa0-943b-5496727ef1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dffd6d-c9d2-433e-b06a-63d0c11731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d28713-6eb6-4aa0-943b-5496727ef1a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946D61C-E9DE-48B9-8B02-9068740D3D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dffd6d-c9d2-433e-b06a-63d0c11731a1"/>
    <ds:schemaRef ds:uri="a2d28713-6eb6-4aa0-943b-5496727ef1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C591905-A811-45D1-A44B-D4999240A5F2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www.w3.org/XML/1998/namespace"/>
    <ds:schemaRef ds:uri="http://schemas.openxmlformats.org/package/2006/metadata/core-properties"/>
    <ds:schemaRef ds:uri="a2d28713-6eb6-4aa0-943b-5496727ef1a0"/>
    <ds:schemaRef ds:uri="3edffd6d-c9d2-433e-b06a-63d0c11731a1"/>
  </ds:schemaRefs>
</ds:datastoreItem>
</file>

<file path=customXml/itemProps3.xml><?xml version="1.0" encoding="utf-8"?>
<ds:datastoreItem xmlns:ds="http://schemas.openxmlformats.org/officeDocument/2006/customXml" ds:itemID="{40BA16CF-69EA-4443-BEE0-73385E2EED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NAV_Lys Grå</Template>
  <TotalTime>14750</TotalTime>
  <Words>1018</Words>
  <Application>Microsoft Office PowerPoint</Application>
  <PresentationFormat>Widescreen</PresentationFormat>
  <Paragraphs>117</Paragraphs>
  <Slides>13</Slides>
  <Notes>3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9" baseType="lpstr">
      <vt:lpstr>Arial</vt:lpstr>
      <vt:lpstr>Calibri</vt:lpstr>
      <vt:lpstr>Segoe UI</vt:lpstr>
      <vt:lpstr>Symbol</vt:lpstr>
      <vt:lpstr>Times New Roman</vt:lpstr>
      <vt:lpstr>Office-tema</vt:lpstr>
      <vt:lpstr>Opplæringskoordinator, SØR</vt:lpstr>
      <vt:lpstr>Opplæringskoordinatorene i Nordland</vt:lpstr>
      <vt:lpstr>Sør-delen av Nordland</vt:lpstr>
      <vt:lpstr>Opplæringskoordiantor, Sør-området</vt:lpstr>
      <vt:lpstr>NAV prioriteringer</vt:lpstr>
      <vt:lpstr>Overordnede mål</vt:lpstr>
      <vt:lpstr>Oppgaver </vt:lpstr>
      <vt:lpstr>Oppgaver, forts. </vt:lpstr>
      <vt:lpstr>Samarbeid</vt:lpstr>
      <vt:lpstr>Praksisskolen </vt:lpstr>
      <vt:lpstr>Målgruppe og muligheter </vt:lpstr>
      <vt:lpstr>PowerPoint-presentasjon</vt:lpstr>
      <vt:lpstr>PowerPoint-presentasjon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Opplæringskoordinator</dc:title>
  <dc:subject/>
  <dc:creator>Johansen, Silje Solbakken</dc:creator>
  <cp:keywords/>
  <dc:description/>
  <cp:lastModifiedBy>Johansen, Silje Solbakken</cp:lastModifiedBy>
  <cp:revision>1</cp:revision>
  <cp:lastPrinted>2020-04-21T11:47:02Z</cp:lastPrinted>
  <dcterms:created xsi:type="dcterms:W3CDTF">2022-09-19T10:34:15Z</dcterms:created>
  <dcterms:modified xsi:type="dcterms:W3CDTF">2023-04-14T10:53:22Z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0x010100B4ABC25B1A7F4546834DC07304BFE463</vt:lpwstr>
  </property>
  <property fmtid="{D5CDD505-2E9C-101B-9397-08002B2CF9AE}" pid="3" name="MSIP_Label_d3491420-1ae2-4120-89e6-e6f668f067e2_Enabled">
    <vt:lpwstr>true</vt:lpwstr>
  </property>
  <property fmtid="{D5CDD505-2E9C-101B-9397-08002B2CF9AE}" pid="4" name="MSIP_Label_d3491420-1ae2-4120-89e6-e6f668f067e2_SetDate">
    <vt:lpwstr>2020-07-17T08:49:13Z</vt:lpwstr>
  </property>
  <property fmtid="{D5CDD505-2E9C-101B-9397-08002B2CF9AE}" pid="5" name="MSIP_Label_d3491420-1ae2-4120-89e6-e6f668f067e2_Method">
    <vt:lpwstr>Standard</vt:lpwstr>
  </property>
  <property fmtid="{D5CDD505-2E9C-101B-9397-08002B2CF9AE}" pid="6" name="MSIP_Label_d3491420-1ae2-4120-89e6-e6f668f067e2_Name">
    <vt:lpwstr>d3491420-1ae2-4120-89e6-e6f668f067e2</vt:lpwstr>
  </property>
  <property fmtid="{D5CDD505-2E9C-101B-9397-08002B2CF9AE}" pid="7" name="MSIP_Label_d3491420-1ae2-4120-89e6-e6f668f067e2_SiteId">
    <vt:lpwstr>62366534-1ec3-4962-8869-9b5535279d0b</vt:lpwstr>
  </property>
  <property fmtid="{D5CDD505-2E9C-101B-9397-08002B2CF9AE}" pid="8" name="MSIP_Label_d3491420-1ae2-4120-89e6-e6f668f067e2_ActionId">
    <vt:lpwstr>decbf3b8-f303-46e2-94e0-ff02031cb784</vt:lpwstr>
  </property>
  <property fmtid="{D5CDD505-2E9C-101B-9397-08002B2CF9AE}" pid="9" name="MSIP_Label_d3491420-1ae2-4120-89e6-e6f668f067e2_ContentBits">
    <vt:lpwstr>0</vt:lpwstr>
  </property>
  <property fmtid="{D5CDD505-2E9C-101B-9397-08002B2CF9AE}" pid="10" name="Order">
    <vt:r8>200</vt:r8>
  </property>
  <property fmtid="{D5CDD505-2E9C-101B-9397-08002B2CF9AE}" pid="11" name="xd_Signature">
    <vt:bool>false</vt:bool>
  </property>
  <property fmtid="{D5CDD505-2E9C-101B-9397-08002B2CF9AE}" pid="12" name="xd_ProgID">
    <vt:lpwstr/>
  </property>
  <property fmtid="{D5CDD505-2E9C-101B-9397-08002B2CF9AE}" pid="13" name="_ExtendedDescription">
    <vt:lpwstr/>
  </property>
  <property fmtid="{D5CDD505-2E9C-101B-9397-08002B2CF9AE}" pid="14" name="TriggerFlowInfo">
    <vt:lpwstr/>
  </property>
  <property fmtid="{D5CDD505-2E9C-101B-9397-08002B2CF9AE}" pid="15" name="ComplianceAssetId">
    <vt:lpwstr/>
  </property>
  <property fmtid="{D5CDD505-2E9C-101B-9397-08002B2CF9AE}" pid="16" name="TemplateUrl">
    <vt:lpwstr/>
  </property>
</Properties>
</file>